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Robert: </a:t>
            </a:r>
            <a:r>
              <a:rPr lang="en-GB" sz="1200">
                <a:solidFill>
                  <a:schemeClr val="dk1"/>
                </a:solidFill>
              </a:rPr>
              <a:t>Good morning everyone. Today we would like to discuss our project; the Edinburgh Napier University Exercise Thresholds App</a:t>
            </a:r>
            <a:endParaRPr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Alexandru: We only used classes for the communication feature of the application. Therefore we have classes for Users and for Talks, the last </a:t>
            </a:r>
            <a:r>
              <a:rPr lang="en-GB"/>
              <a:t>referring</a:t>
            </a:r>
            <a:r>
              <a:rPr lang="en-GB"/>
              <a:t> to the the messages that users send to each other. Besides their parameters, they have constructors and functions that concatenate all their </a:t>
            </a:r>
            <a:r>
              <a:rPr lang="en-GB"/>
              <a:t>properties into a string. Such functions are used in development, and in an instance to send data to the UI.</a:t>
            </a:r>
            <a:endParaRPr/>
          </a:p>
        </p:txBody>
      </p:sp>
      <p:sp>
        <p:nvSpPr>
          <p:cNvPr id="299" name="Google Shape;299;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Alexandru: Here, the mec</a:t>
            </a:r>
            <a:r>
              <a:rPr lang="en-GB"/>
              <a:t>hanism of the sending messages is shown. The ids of the users sending and getting the message are used to define a message.More details on that later, when we execute the application.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Alexandru: Besides the communication feature, out application is able to examine the breath-by-breath analysis contained in a raw data file. A breath-by-breath analysis file can be uploaded (using Js) to the application’s Python back-end.We did that by using Eel, a Python package that enables developers to use Python functions in Js and the other way around. Michal took care of turning the data file into PDF charts as he is going to discuss now.</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6c8c3986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26c8c398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Michal: The processing of uploaded file starts when J</a:t>
            </a:r>
            <a:r>
              <a:rPr lang="en-GB">
                <a:solidFill>
                  <a:schemeClr val="dk1"/>
                </a:solidFill>
                <a:highlight>
                  <a:schemeClr val="lt1"/>
                </a:highlight>
              </a:rPr>
              <a:t>s code passes it</a:t>
            </a:r>
            <a:r>
              <a:rPr lang="en-GB">
                <a:solidFill>
                  <a:schemeClr val="dk1"/>
                </a:solidFill>
                <a:highlight>
                  <a:schemeClr val="lt1"/>
                </a:highlight>
              </a:rPr>
              <a:t> to </a:t>
            </a:r>
            <a:r>
              <a:rPr lang="en-GB">
                <a:solidFill>
                  <a:schemeClr val="dk1"/>
                </a:solidFill>
                <a:highlight>
                  <a:schemeClr val="lt1"/>
                </a:highlight>
              </a:rPr>
              <a:t>Python. </a:t>
            </a:r>
            <a:r>
              <a:rPr lang="en-GB">
                <a:solidFill>
                  <a:schemeClr val="dk1"/>
                </a:solidFill>
                <a:highlight>
                  <a:schemeClr val="lt1"/>
                </a:highlight>
              </a:rPr>
              <a:t>The breath-by-breath analysis file consists of </a:t>
            </a:r>
            <a:r>
              <a:rPr lang="en-GB">
                <a:solidFill>
                  <a:schemeClr val="dk1"/>
                </a:solidFill>
                <a:highlight>
                  <a:schemeClr val="lt1"/>
                </a:highlight>
                <a:latin typeface="Roboto"/>
                <a:ea typeface="Roboto"/>
                <a:cs typeface="Roboto"/>
                <a:sym typeface="Roboto"/>
              </a:rPr>
              <a:t>measurements taken at certain intervals, which are kept as rows of a table.</a:t>
            </a:r>
            <a:r>
              <a:rPr lang="en-GB">
                <a:solidFill>
                  <a:schemeClr val="dk1"/>
                </a:solidFill>
                <a:highlight>
                  <a:schemeClr val="lt1"/>
                </a:highlight>
              </a:rPr>
              <a:t> The chart() function takes the data as parameter, creates charts and saves them as PNG files. </a:t>
            </a:r>
            <a:r>
              <a:rPr lang="en-GB">
                <a:solidFill>
                  <a:schemeClr val="dk1"/>
                </a:solidFill>
                <a:highlight>
                  <a:schemeClr val="lt1"/>
                </a:highlight>
                <a:latin typeface="Roboto"/>
                <a:ea typeface="Roboto"/>
                <a:cs typeface="Roboto"/>
                <a:sym typeface="Roboto"/>
              </a:rPr>
              <a:t>The client</a:t>
            </a:r>
            <a:r>
              <a:rPr lang="en-GB">
                <a:solidFill>
                  <a:schemeClr val="dk1"/>
                </a:solidFill>
                <a:highlight>
                  <a:schemeClr val="lt1"/>
                </a:highlight>
                <a:latin typeface="Roboto"/>
                <a:ea typeface="Roboto"/>
                <a:cs typeface="Roboto"/>
                <a:sym typeface="Roboto"/>
              </a:rPr>
              <a:t> </a:t>
            </a:r>
            <a:r>
              <a:rPr lang="en-GB">
                <a:solidFill>
                  <a:schemeClr val="dk1"/>
                </a:solidFill>
                <a:highlight>
                  <a:schemeClr val="lt1"/>
                </a:highlight>
                <a:latin typeface="Roboto"/>
                <a:ea typeface="Roboto"/>
                <a:cs typeface="Roboto"/>
                <a:sym typeface="Roboto"/>
              </a:rPr>
              <a:t>pointed out which columns of the file are important for visualizations. The figure on the right shows a listing of extracted columns, and the one on the left represents its corresponding code.</a:t>
            </a:r>
            <a:endParaRPr>
              <a:solidFill>
                <a:schemeClr val="dk1"/>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a:solidFill>
                  <a:schemeClr val="dk1"/>
                </a:solidFill>
              </a:rPr>
              <a:t>Michal</a:t>
            </a:r>
            <a:r>
              <a:rPr lang="en-GB">
                <a:solidFill>
                  <a:schemeClr val="dk1"/>
                </a:solidFill>
              </a:rPr>
              <a:t>: The chart() function takes the selected columns from imported file and each section of the function generates a chart. The Python matlibplot library offers a variety of chart-making options, but the client requested stochastic and two dimensional also pairs of data for visualization were provided by the client. The script on the left shows code used to generate stochastic chart visible on picture on the right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Michal: Sometimes the </a:t>
            </a:r>
            <a:r>
              <a:rPr lang="en-GB">
                <a:solidFill>
                  <a:schemeClr val="dk1"/>
                </a:solidFill>
                <a:highlight>
                  <a:schemeClr val="lt1"/>
                </a:highlight>
              </a:rPr>
              <a:t>breath-by-breath analysis contains outliers which could decrease clarity of the charts. Certain axis was limited to normal values to maximize clarity.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Michael: Pythons FPDF library allows to insert text boxes and pictures with specified coordinates and dimensions to create PDF document.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The function save_pdf(), visible in the left, takes the 5 generated PNG files, inserts title and chart descriptions and saves the created document as a PDF file.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a:t>
            </a:r>
            <a:r>
              <a:rPr lang="en-GB" sz="1200">
                <a:solidFill>
                  <a:schemeClr val="dk1"/>
                </a:solidFill>
              </a:rPr>
              <a:t>The client requested that all the code required for the application to run was stored in an appropriate repository. We chose GitHub for it’s reliability and ease of use.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354" name="Google Shape;354;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Alexandru: Now I am going to show you a video of the application being executed, and pause to explain the code involved in each featured that is being used in this video.</a:t>
            </a:r>
            <a:endParaRPr/>
          </a:p>
        </p:txBody>
      </p:sp>
      <p:sp>
        <p:nvSpPr>
          <p:cNvPr id="361" name="Google Shape;361;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a:t>
            </a:r>
            <a:r>
              <a:rPr lang="en-GB" sz="1200">
                <a:solidFill>
                  <a:schemeClr val="dk1"/>
                </a:solidFill>
              </a:rPr>
              <a:t>So, before we conclude with questions, I will take a brief moment to discuss a few limitations of our application and how we could fix them.</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Firstly, messages that are shown to the user have to be refreshed constantly, which means they can see the text appearing and disappearing as the text is refreshed. This is not a major issue, more of a minor annoyance, but we still believe it is something that should be addressed.</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Secondly, due to a limitation with our Eel implementation, the application can only be used in one webpage, meaning that if a user exits the webpage the app will stop working.</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Thirdly, some sensitive data is stored on the front end, which isn’t a huge issue, but it is not ideal.</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Finally, the final user interface is not as user friendly as we originally intended and designed, due to the previously mentioned late development changes.</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67" name="Google Shape;367;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a:t>
            </a:r>
            <a:r>
              <a:rPr lang="en-GB" sz="1200">
                <a:solidFill>
                  <a:schemeClr val="dk1"/>
                </a:solidFill>
              </a:rPr>
              <a:t>So here is a roadmap of what we will be discussing today. I will introduce you to the application before handing over to my team to discuss the technical work they did, before concluding with limitations, possible improvements and questions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42" name="Google Shape;242;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a:t>
            </a:r>
            <a:r>
              <a:rPr lang="en-GB" sz="1200">
                <a:solidFill>
                  <a:schemeClr val="dk1"/>
                </a:solidFill>
              </a:rPr>
              <a:t>For messages constantly needing to be refreshed, a potential solution could be to alter the way they are updated, perhaps by making it a front-end task as opposed to a back-end task could solve this, or there is the option of using more complex python libraries to achieve better updating of messages.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For the app not working if you leave the webpage, further research could be done into Eel as they say this should not be an issue, however, our testing proved otherwise.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Thirdly, to fix data being stored on the front-end, more complex python libraries could be used to store data more efficiently on the back end.</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Finally, in terms of the UI issue, the obvious solution would be for our original concept to be fully realised, allowing for a more modern, easier to use and understand UI</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
        <p:nvSpPr>
          <p:cNvPr id="373" name="Google Shape;373;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a:t>
            </a:r>
            <a:r>
              <a:rPr lang="en-GB" sz="1200">
                <a:solidFill>
                  <a:schemeClr val="dk1"/>
                </a:solidFill>
              </a:rPr>
              <a:t>In terms of ways our application could be further expanded, aside from addressing the limitations mentioned previously, we believe the application could be adapted for all screen sizes. During the design of the UI, Niamh asked if we should create a version for Smartphones as well as desktop, we went to the client with this question at the midpoint meeting and he deemed it an interesting idea, however, it was outside the scope of this particular project.</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A feature to allow admins to see all messages and users could also be implemented, however, this could pose privacy concerns.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The messaging service could be expanded to allow for multiple users to communicate in groups, to better compare results.</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
        <p:nvSpPr>
          <p:cNvPr id="379" name="Google Shape;379;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a:t>
            </a:r>
            <a:r>
              <a:rPr lang="en-GB" sz="1200">
                <a:solidFill>
                  <a:schemeClr val="dk1"/>
                </a:solidFill>
              </a:rPr>
              <a:t>Thank you for listening to our presentation, if there are any questions, we would be happy to try and answer them now.</a:t>
            </a:r>
            <a:endParaRPr sz="12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[Questions]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Robert: If that is all the questions, we thank you once again for your attention, and we hope you enjoyed this presentation.</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a:t>
            </a:r>
            <a:r>
              <a:rPr lang="en-GB" sz="1200">
                <a:solidFill>
                  <a:schemeClr val="dk1"/>
                </a:solidFill>
              </a:rPr>
              <a:t>Firstly, I will introduce the team, I am Robert, I was the project manager. Kaitlin and Niamh were our web designers, Aaron was named development planner, he created the original class diagram and helped me to coordinate back-end code development as he had a better understanding of the coding aspect of the project than I did. He also assisted in early coding. Michal and Alexandru were responsible for the majority of the code that makes up the application.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248" name="Google Shape;248;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a:t>
            </a:r>
            <a:r>
              <a:rPr lang="en-GB" sz="1200">
                <a:solidFill>
                  <a:schemeClr val="dk1"/>
                </a:solidFill>
              </a:rPr>
              <a:t>So, what is our application? Well, it is an application aimed at sports enthusiasts and exercise researchers that is used to visualise a rather complex set of data known as Breath-by-breath analysis. This type of data is used by researchers to discover optimal exercise patterns and routines that sports enthusiasts can use to better improve their programs and lifestyles. Our client wished for our application to focus on a few of the key attributes of the many different attributes that a full breath-by-breath analysis provides. The main attributes the client asked us to focus on were VO2 Max, which is how much oxygen a person uses during exercise, and VCO2 Max, which is how much Carbon Dioxide a person exhales during exercise, though there are many other attributes that are recorded and can be analysed for different purposes.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54" name="Google Shape;254;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a:t>
            </a:r>
            <a:r>
              <a:rPr lang="en-GB" sz="1200">
                <a:solidFill>
                  <a:schemeClr val="dk1"/>
                </a:solidFill>
              </a:rPr>
              <a:t>So, now that you have a basic idea of what we set out to achieve, I show you our original deliverables map.  Out of all the features on this map, the only one we did not successfully implement was the Could have feature: Slider graphs. Everything else shown here was achieved in some way. Now, that we’ve introduced you to the project, I will briefly discuss the web design process.</a:t>
            </a:r>
            <a:endParaRPr>
              <a:solidFill>
                <a:schemeClr val="dk1"/>
              </a:solidFill>
            </a:endParaRPr>
          </a:p>
        </p:txBody>
      </p:sp>
      <p:sp>
        <p:nvSpPr>
          <p:cNvPr id="260" name="Google Shape;260;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a:t>
            </a:r>
            <a:r>
              <a:rPr lang="en-GB" sz="1200">
                <a:solidFill>
                  <a:schemeClr val="dk1"/>
                </a:solidFill>
              </a:rPr>
              <a:t>So, originally, Niamh and Kaitlin designed the website, and they were going to discuss it here, but in their absence I shall briefly discuss their design. The original plan for the website user interface was to design a modern easy to use website on Squarespace, then transition that design to a WordPress template for efficient connection to the back-end python code. In the early stages of development Aaron researched how to do this, and said it could be a complex task, but he had experience with WordPress and Python so he believed he could accomplish it in the way we intended. Unfortunately, he fell out of communication with the rest of the group, and we had to change our approach late in development.</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Niamh and Kaitlin’s original website featured a sleek, modern design with various contact information present and images used to illustrate the purpose and use cases of the application to users. It was styled in a way that made it blend into the rest of the Napier websites as the client requested, while still having it’s own identity so that users could feel comfortable with the service even if they had no connection to the University. It featured the Napier University logo as well as our own logo that Niamh designed for the application.</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In the final version, we used Niamh and Kaitlin’s creation as a base for the UI, this meant that we lost some of the original design in the transition, which isn’t the fault of the developers, who had little time to get a lot of work done, but it is an unfortunate side effect of changing our plans so late in development. The final design is still efficient and responsive; however, it looks less modern and a little less easy to use.</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rPr>
              <a:t>The logo was originally created by Niamh, and went through several reversions…</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a:t>
            </a:r>
            <a:r>
              <a:rPr lang="en-GB" sz="1200">
                <a:solidFill>
                  <a:schemeClr val="dk1"/>
                </a:solidFill>
              </a:rPr>
              <a:t>With the team eventually deciding upon this logo. We chose this one as we believed it was simple, yet effective at conveying the basics of our app. It features a person running, which connotes sporting activities. Sports enthusiasts and researchers are the main demographic for our application so a logo that directly references that makes sense. The choice to have the person running also suggests cardio exercise, which is traditionally the type of exercise monitored by breath-by-breath analysis, adding more references to the sports industry.</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Robert: Here we have the home screen of our final application, we will show you more of the apps functionality during the demonstration, however, this is just to give you a feel for the design.</a:t>
            </a:r>
            <a:endParaRPr>
              <a:solidFill>
                <a:schemeClr val="dk1"/>
              </a:solidFill>
            </a:endParaRPr>
          </a:p>
          <a:p>
            <a:pPr indent="0" lvl="0" marL="0" rtl="0" algn="l">
              <a:spcBef>
                <a:spcPts val="0"/>
              </a:spcBef>
              <a:spcAft>
                <a:spcPts val="0"/>
              </a:spcAft>
              <a:buNone/>
            </a:pPr>
            <a:r>
              <a:t/>
            </a:r>
            <a:endParaRPr/>
          </a:p>
        </p:txBody>
      </p:sp>
      <p:sp>
        <p:nvSpPr>
          <p:cNvPr id="283" name="Google Shape;283;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Alexandru: The first action that a user needs to take when using the message part of the application is the log in. The log in functions take the username and password and verify them to match the data in the SQL database. Here you can see a Python function being called in Js using Eel. If the user does not have an account, they can sign up, as I am going to show when we execute the application. For now, </a:t>
            </a:r>
            <a:r>
              <a:rPr lang="en-GB"/>
              <a:t>let's</a:t>
            </a:r>
            <a:r>
              <a:rPr lang="en-GB"/>
              <a:t> </a:t>
            </a:r>
            <a:r>
              <a:rPr lang="en-GB"/>
              <a:t>take a look at the classes that our application uses.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2"/>
          <p:cNvPicPr preferRelativeResize="0"/>
          <p:nvPr/>
        </p:nvPicPr>
        <p:blipFill rotWithShape="1">
          <a:blip r:embed="rId2">
            <a:alphaModFix amt="30000"/>
          </a:blip>
          <a:srcRect b="0" l="0" r="0" t="0"/>
          <a:stretch/>
        </p:blipFill>
        <p:spPr>
          <a:xfrm>
            <a:off x="1" y="-1"/>
            <a:ext cx="9144002" cy="5143501"/>
          </a:xfrm>
          <a:prstGeom prst="rect">
            <a:avLst/>
          </a:prstGeom>
          <a:noFill/>
          <a:ln>
            <a:noFill/>
          </a:ln>
        </p:spPr>
      </p:pic>
      <p:grpSp>
        <p:nvGrpSpPr>
          <p:cNvPr id="54" name="Google Shape;54;p2"/>
          <p:cNvGrpSpPr/>
          <p:nvPr/>
        </p:nvGrpSpPr>
        <p:grpSpPr>
          <a:xfrm>
            <a:off x="1" y="0"/>
            <a:ext cx="1728788" cy="5143501"/>
            <a:chOff x="0" y="0"/>
            <a:chExt cx="2305051" cy="6858001"/>
          </a:xfrm>
        </p:grpSpPr>
        <p:sp>
          <p:nvSpPr>
            <p:cNvPr id="55" name="Google Shape;55;p2"/>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2"/>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2"/>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2"/>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2"/>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2"/>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2"/>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2"/>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2"/>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2"/>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2"/>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2"/>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2"/>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2"/>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2"/>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2"/>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2"/>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2"/>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2"/>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2"/>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2"/>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2"/>
          <p:cNvSpPr txBox="1"/>
          <p:nvPr>
            <p:ph type="ctrTitle"/>
          </p:nvPr>
        </p:nvSpPr>
        <p:spPr>
          <a:xfrm>
            <a:off x="1407319" y="841772"/>
            <a:ext cx="6593681" cy="1790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
          <p:cNvSpPr txBox="1"/>
          <p:nvPr>
            <p:ph idx="1" type="subTitle"/>
          </p:nvPr>
        </p:nvSpPr>
        <p:spPr>
          <a:xfrm>
            <a:off x="1407319" y="2701528"/>
            <a:ext cx="6593681" cy="124182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750"/>
              </a:spcBef>
              <a:spcAft>
                <a:spcPts val="0"/>
              </a:spcAft>
              <a:buClr>
                <a:schemeClr val="lt2"/>
              </a:buClr>
              <a:buSzPts val="1875"/>
              <a:buNone/>
              <a:defRPr sz="1500" cap="none">
                <a:solidFill>
                  <a:schemeClr val="lt2"/>
                </a:solidFill>
              </a:defRPr>
            </a:lvl1pPr>
            <a:lvl2pPr lvl="1" algn="ctr">
              <a:lnSpc>
                <a:spcPct val="120000"/>
              </a:lnSpc>
              <a:spcBef>
                <a:spcPts val="375"/>
              </a:spcBef>
              <a:spcAft>
                <a:spcPts val="0"/>
              </a:spcAft>
              <a:buClr>
                <a:schemeClr val="lt1"/>
              </a:buClr>
              <a:buSzPts val="1875"/>
              <a:buNone/>
              <a:defRPr sz="1500"/>
            </a:lvl2pPr>
            <a:lvl3pPr lvl="2" algn="ctr">
              <a:lnSpc>
                <a:spcPct val="120000"/>
              </a:lnSpc>
              <a:spcBef>
                <a:spcPts val="375"/>
              </a:spcBef>
              <a:spcAft>
                <a:spcPts val="0"/>
              </a:spcAft>
              <a:buClr>
                <a:schemeClr val="lt1"/>
              </a:buClr>
              <a:buSzPts val="1688"/>
              <a:buNone/>
              <a:defRPr sz="1350"/>
            </a:lvl3pPr>
            <a:lvl4pPr lvl="3" algn="ctr">
              <a:lnSpc>
                <a:spcPct val="120000"/>
              </a:lnSpc>
              <a:spcBef>
                <a:spcPts val="375"/>
              </a:spcBef>
              <a:spcAft>
                <a:spcPts val="0"/>
              </a:spcAft>
              <a:buClr>
                <a:schemeClr val="lt1"/>
              </a:buClr>
              <a:buSzPts val="1500"/>
              <a:buNone/>
              <a:defRPr sz="1200"/>
            </a:lvl4pPr>
            <a:lvl5pPr lvl="4" algn="ctr">
              <a:lnSpc>
                <a:spcPct val="120000"/>
              </a:lnSpc>
              <a:spcBef>
                <a:spcPts val="375"/>
              </a:spcBef>
              <a:spcAft>
                <a:spcPts val="0"/>
              </a:spcAft>
              <a:buClr>
                <a:schemeClr val="lt1"/>
              </a:buClr>
              <a:buSzPts val="1500"/>
              <a:buNone/>
              <a:defRPr sz="1200"/>
            </a:lvl5pPr>
            <a:lvl6pPr lvl="5" algn="ctr">
              <a:lnSpc>
                <a:spcPct val="120000"/>
              </a:lnSpc>
              <a:spcBef>
                <a:spcPts val="375"/>
              </a:spcBef>
              <a:spcAft>
                <a:spcPts val="0"/>
              </a:spcAft>
              <a:buClr>
                <a:schemeClr val="lt1"/>
              </a:buClr>
              <a:buSzPts val="1500"/>
              <a:buNone/>
              <a:defRPr sz="1200"/>
            </a:lvl6pPr>
            <a:lvl7pPr lvl="6" algn="ctr">
              <a:lnSpc>
                <a:spcPct val="120000"/>
              </a:lnSpc>
              <a:spcBef>
                <a:spcPts val="375"/>
              </a:spcBef>
              <a:spcAft>
                <a:spcPts val="0"/>
              </a:spcAft>
              <a:buClr>
                <a:schemeClr val="lt1"/>
              </a:buClr>
              <a:buSzPts val="1500"/>
              <a:buNone/>
              <a:defRPr sz="1200"/>
            </a:lvl7pPr>
            <a:lvl8pPr lvl="7" algn="ctr">
              <a:lnSpc>
                <a:spcPct val="120000"/>
              </a:lnSpc>
              <a:spcBef>
                <a:spcPts val="375"/>
              </a:spcBef>
              <a:spcAft>
                <a:spcPts val="0"/>
              </a:spcAft>
              <a:buClr>
                <a:schemeClr val="lt1"/>
              </a:buClr>
              <a:buSzPts val="1500"/>
              <a:buNone/>
              <a:defRPr sz="1200"/>
            </a:lvl8pPr>
            <a:lvl9pPr lvl="8" algn="ctr">
              <a:lnSpc>
                <a:spcPct val="120000"/>
              </a:lnSpc>
              <a:spcBef>
                <a:spcPts val="375"/>
              </a:spcBef>
              <a:spcAft>
                <a:spcPts val="0"/>
              </a:spcAft>
              <a:buClr>
                <a:schemeClr val="lt1"/>
              </a:buClr>
              <a:buSzPts val="1500"/>
              <a:buNone/>
              <a:defRPr sz="1200"/>
            </a:lvl9pPr>
          </a:lstStyle>
          <a:p/>
        </p:txBody>
      </p:sp>
      <p:sp>
        <p:nvSpPr>
          <p:cNvPr id="111" name="Google Shape;111;p2"/>
          <p:cNvSpPr txBox="1"/>
          <p:nvPr>
            <p:ph idx="10" type="dt"/>
          </p:nvPr>
        </p:nvSpPr>
        <p:spPr>
          <a:xfrm>
            <a:off x="5308133" y="4057651"/>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
          <p:cNvSpPr txBox="1"/>
          <p:nvPr>
            <p:ph idx="11" type="ftr"/>
          </p:nvPr>
        </p:nvSpPr>
        <p:spPr>
          <a:xfrm>
            <a:off x="1407318" y="4057651"/>
            <a:ext cx="3843665"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
          <p:cNvSpPr txBox="1"/>
          <p:nvPr>
            <p:ph idx="12" type="sldNum"/>
          </p:nvPr>
        </p:nvSpPr>
        <p:spPr>
          <a:xfrm>
            <a:off x="7422684" y="4057650"/>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2" name="Shape 162"/>
        <p:cNvGrpSpPr/>
        <p:nvPr/>
      </p:nvGrpSpPr>
      <p:grpSpPr>
        <a:xfrm>
          <a:off x="0" y="0"/>
          <a:ext cx="0" cy="0"/>
          <a:chOff x="0" y="0"/>
          <a:chExt cx="0" cy="0"/>
        </a:xfrm>
      </p:grpSpPr>
      <p:sp>
        <p:nvSpPr>
          <p:cNvPr id="163" name="Google Shape;163;p11"/>
          <p:cNvSpPr txBox="1"/>
          <p:nvPr>
            <p:ph type="title"/>
          </p:nvPr>
        </p:nvSpPr>
        <p:spPr>
          <a:xfrm>
            <a:off x="856060" y="457200"/>
            <a:ext cx="4450881" cy="122991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400"/>
              <a:buFont typeface="Twentieth Century"/>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11"/>
          <p:cNvSpPr/>
          <p:nvPr>
            <p:ph idx="2" type="pic"/>
          </p:nvPr>
        </p:nvSpPr>
        <p:spPr>
          <a:xfrm>
            <a:off x="5535541" y="457201"/>
            <a:ext cx="2750018" cy="38861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5" name="Google Shape;165;p11"/>
          <p:cNvSpPr txBox="1"/>
          <p:nvPr>
            <p:ph idx="1" type="body"/>
          </p:nvPr>
        </p:nvSpPr>
        <p:spPr>
          <a:xfrm>
            <a:off x="856058" y="1687114"/>
            <a:ext cx="4450883" cy="265628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500"/>
              <a:buNone/>
              <a:defRPr sz="1200"/>
            </a:lvl1pPr>
            <a:lvl2pPr indent="-228600" lvl="1" marL="914400" algn="l">
              <a:lnSpc>
                <a:spcPct val="120000"/>
              </a:lnSpc>
              <a:spcBef>
                <a:spcPts val="375"/>
              </a:spcBef>
              <a:spcAft>
                <a:spcPts val="0"/>
              </a:spcAft>
              <a:buClr>
                <a:schemeClr val="lt1"/>
              </a:buClr>
              <a:buSzPts val="1313"/>
              <a:buNone/>
              <a:defRPr sz="1050"/>
            </a:lvl2pPr>
            <a:lvl3pPr indent="-228600" lvl="2" marL="1371600" algn="l">
              <a:lnSpc>
                <a:spcPct val="120000"/>
              </a:lnSpc>
              <a:spcBef>
                <a:spcPts val="375"/>
              </a:spcBef>
              <a:spcAft>
                <a:spcPts val="0"/>
              </a:spcAft>
              <a:buClr>
                <a:schemeClr val="lt1"/>
              </a:buClr>
              <a:buSzPts val="1125"/>
              <a:buNone/>
              <a:defRPr sz="900"/>
            </a:lvl3pPr>
            <a:lvl4pPr indent="-228600" lvl="3" marL="1828800" algn="l">
              <a:lnSpc>
                <a:spcPct val="120000"/>
              </a:lnSpc>
              <a:spcBef>
                <a:spcPts val="375"/>
              </a:spcBef>
              <a:spcAft>
                <a:spcPts val="0"/>
              </a:spcAft>
              <a:buClr>
                <a:schemeClr val="lt1"/>
              </a:buClr>
              <a:buSzPts val="938"/>
              <a:buNone/>
              <a:defRPr sz="750"/>
            </a:lvl4pPr>
            <a:lvl5pPr indent="-228600" lvl="4" marL="2286000" algn="l">
              <a:lnSpc>
                <a:spcPct val="120000"/>
              </a:lnSpc>
              <a:spcBef>
                <a:spcPts val="375"/>
              </a:spcBef>
              <a:spcAft>
                <a:spcPts val="0"/>
              </a:spcAft>
              <a:buClr>
                <a:schemeClr val="lt1"/>
              </a:buClr>
              <a:buSzPts val="938"/>
              <a:buNone/>
              <a:defRPr sz="750"/>
            </a:lvl5pPr>
            <a:lvl6pPr indent="-228600" lvl="5" marL="2743200" algn="l">
              <a:lnSpc>
                <a:spcPct val="120000"/>
              </a:lnSpc>
              <a:spcBef>
                <a:spcPts val="375"/>
              </a:spcBef>
              <a:spcAft>
                <a:spcPts val="0"/>
              </a:spcAft>
              <a:buClr>
                <a:schemeClr val="lt1"/>
              </a:buClr>
              <a:buSzPts val="938"/>
              <a:buNone/>
              <a:defRPr sz="750"/>
            </a:lvl6pPr>
            <a:lvl7pPr indent="-228600" lvl="6" marL="3200400" algn="l">
              <a:lnSpc>
                <a:spcPct val="120000"/>
              </a:lnSpc>
              <a:spcBef>
                <a:spcPts val="375"/>
              </a:spcBef>
              <a:spcAft>
                <a:spcPts val="0"/>
              </a:spcAft>
              <a:buClr>
                <a:schemeClr val="lt1"/>
              </a:buClr>
              <a:buSzPts val="938"/>
              <a:buNone/>
              <a:defRPr sz="750"/>
            </a:lvl7pPr>
            <a:lvl8pPr indent="-228600" lvl="7" marL="3657600" algn="l">
              <a:lnSpc>
                <a:spcPct val="120000"/>
              </a:lnSpc>
              <a:spcBef>
                <a:spcPts val="375"/>
              </a:spcBef>
              <a:spcAft>
                <a:spcPts val="0"/>
              </a:spcAft>
              <a:buClr>
                <a:schemeClr val="lt1"/>
              </a:buClr>
              <a:buSzPts val="938"/>
              <a:buNone/>
              <a:defRPr sz="750"/>
            </a:lvl8pPr>
            <a:lvl9pPr indent="-228600" lvl="8" marL="4114800" algn="l">
              <a:lnSpc>
                <a:spcPct val="120000"/>
              </a:lnSpc>
              <a:spcBef>
                <a:spcPts val="375"/>
              </a:spcBef>
              <a:spcAft>
                <a:spcPts val="0"/>
              </a:spcAft>
              <a:buClr>
                <a:schemeClr val="lt1"/>
              </a:buClr>
              <a:buSzPts val="938"/>
              <a:buNone/>
              <a:defRPr sz="750"/>
            </a:lvl9pPr>
          </a:lstStyle>
          <a:p/>
        </p:txBody>
      </p:sp>
      <p:sp>
        <p:nvSpPr>
          <p:cNvPr id="166" name="Google Shape;166;p11"/>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11"/>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11"/>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9" name="Shape 169"/>
        <p:cNvGrpSpPr/>
        <p:nvPr/>
      </p:nvGrpSpPr>
      <p:grpSpPr>
        <a:xfrm>
          <a:off x="0" y="0"/>
          <a:ext cx="0" cy="0"/>
          <a:chOff x="0" y="0"/>
          <a:chExt cx="0" cy="0"/>
        </a:xfrm>
      </p:grpSpPr>
      <p:sp>
        <p:nvSpPr>
          <p:cNvPr id="170" name="Google Shape;170;p12"/>
          <p:cNvSpPr txBox="1"/>
          <p:nvPr>
            <p:ph type="title"/>
          </p:nvPr>
        </p:nvSpPr>
        <p:spPr>
          <a:xfrm>
            <a:off x="856058" y="3228499"/>
            <a:ext cx="7434266" cy="61451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400"/>
              <a:buFont typeface="Twentieth Century"/>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12"/>
          <p:cNvSpPr/>
          <p:nvPr>
            <p:ph idx="2" type="pic"/>
          </p:nvPr>
        </p:nvSpPr>
        <p:spPr>
          <a:xfrm>
            <a:off x="856058" y="454819"/>
            <a:ext cx="7434266" cy="2474834"/>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72" name="Google Shape;172;p12"/>
          <p:cNvSpPr txBox="1"/>
          <p:nvPr>
            <p:ph idx="1" type="body"/>
          </p:nvPr>
        </p:nvSpPr>
        <p:spPr>
          <a:xfrm>
            <a:off x="856024" y="3843015"/>
            <a:ext cx="7433144" cy="51185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500"/>
              <a:buNone/>
              <a:defRPr sz="1200"/>
            </a:lvl1pPr>
            <a:lvl2pPr indent="-228600" lvl="1" marL="914400" algn="l">
              <a:lnSpc>
                <a:spcPct val="120000"/>
              </a:lnSpc>
              <a:spcBef>
                <a:spcPts val="375"/>
              </a:spcBef>
              <a:spcAft>
                <a:spcPts val="0"/>
              </a:spcAft>
              <a:buClr>
                <a:schemeClr val="lt1"/>
              </a:buClr>
              <a:buSzPts val="1313"/>
              <a:buNone/>
              <a:defRPr sz="1050"/>
            </a:lvl2pPr>
            <a:lvl3pPr indent="-228600" lvl="2" marL="1371600" algn="l">
              <a:lnSpc>
                <a:spcPct val="120000"/>
              </a:lnSpc>
              <a:spcBef>
                <a:spcPts val="375"/>
              </a:spcBef>
              <a:spcAft>
                <a:spcPts val="0"/>
              </a:spcAft>
              <a:buClr>
                <a:schemeClr val="lt1"/>
              </a:buClr>
              <a:buSzPts val="1125"/>
              <a:buNone/>
              <a:defRPr sz="900"/>
            </a:lvl3pPr>
            <a:lvl4pPr indent="-228600" lvl="3" marL="1828800" algn="l">
              <a:lnSpc>
                <a:spcPct val="120000"/>
              </a:lnSpc>
              <a:spcBef>
                <a:spcPts val="375"/>
              </a:spcBef>
              <a:spcAft>
                <a:spcPts val="0"/>
              </a:spcAft>
              <a:buClr>
                <a:schemeClr val="lt1"/>
              </a:buClr>
              <a:buSzPts val="938"/>
              <a:buNone/>
              <a:defRPr sz="750"/>
            </a:lvl4pPr>
            <a:lvl5pPr indent="-228600" lvl="4" marL="2286000" algn="l">
              <a:lnSpc>
                <a:spcPct val="120000"/>
              </a:lnSpc>
              <a:spcBef>
                <a:spcPts val="375"/>
              </a:spcBef>
              <a:spcAft>
                <a:spcPts val="0"/>
              </a:spcAft>
              <a:buClr>
                <a:schemeClr val="lt1"/>
              </a:buClr>
              <a:buSzPts val="938"/>
              <a:buNone/>
              <a:defRPr sz="750"/>
            </a:lvl5pPr>
            <a:lvl6pPr indent="-228600" lvl="5" marL="2743200" algn="l">
              <a:lnSpc>
                <a:spcPct val="120000"/>
              </a:lnSpc>
              <a:spcBef>
                <a:spcPts val="375"/>
              </a:spcBef>
              <a:spcAft>
                <a:spcPts val="0"/>
              </a:spcAft>
              <a:buClr>
                <a:schemeClr val="lt1"/>
              </a:buClr>
              <a:buSzPts val="938"/>
              <a:buNone/>
              <a:defRPr sz="750"/>
            </a:lvl6pPr>
            <a:lvl7pPr indent="-228600" lvl="6" marL="3200400" algn="l">
              <a:lnSpc>
                <a:spcPct val="120000"/>
              </a:lnSpc>
              <a:spcBef>
                <a:spcPts val="375"/>
              </a:spcBef>
              <a:spcAft>
                <a:spcPts val="0"/>
              </a:spcAft>
              <a:buClr>
                <a:schemeClr val="lt1"/>
              </a:buClr>
              <a:buSzPts val="938"/>
              <a:buNone/>
              <a:defRPr sz="750"/>
            </a:lvl7pPr>
            <a:lvl8pPr indent="-228600" lvl="7" marL="3657600" algn="l">
              <a:lnSpc>
                <a:spcPct val="120000"/>
              </a:lnSpc>
              <a:spcBef>
                <a:spcPts val="375"/>
              </a:spcBef>
              <a:spcAft>
                <a:spcPts val="0"/>
              </a:spcAft>
              <a:buClr>
                <a:schemeClr val="lt1"/>
              </a:buClr>
              <a:buSzPts val="938"/>
              <a:buNone/>
              <a:defRPr sz="750"/>
            </a:lvl8pPr>
            <a:lvl9pPr indent="-228600" lvl="8" marL="4114800" algn="l">
              <a:lnSpc>
                <a:spcPct val="120000"/>
              </a:lnSpc>
              <a:spcBef>
                <a:spcPts val="375"/>
              </a:spcBef>
              <a:spcAft>
                <a:spcPts val="0"/>
              </a:spcAft>
              <a:buClr>
                <a:schemeClr val="lt1"/>
              </a:buClr>
              <a:buSzPts val="938"/>
              <a:buNone/>
              <a:defRPr sz="750"/>
            </a:lvl9pPr>
          </a:lstStyle>
          <a:p/>
        </p:txBody>
      </p:sp>
      <p:sp>
        <p:nvSpPr>
          <p:cNvPr id="173" name="Google Shape;173;p12"/>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2"/>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12"/>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6" name="Shape 176"/>
        <p:cNvGrpSpPr/>
        <p:nvPr/>
      </p:nvGrpSpPr>
      <p:grpSpPr>
        <a:xfrm>
          <a:off x="0" y="0"/>
          <a:ext cx="0" cy="0"/>
          <a:chOff x="0" y="0"/>
          <a:chExt cx="0" cy="0"/>
        </a:xfrm>
      </p:grpSpPr>
      <p:sp>
        <p:nvSpPr>
          <p:cNvPr id="177" name="Google Shape;177;p13"/>
          <p:cNvSpPr txBox="1"/>
          <p:nvPr>
            <p:ph type="title"/>
          </p:nvPr>
        </p:nvSpPr>
        <p:spPr>
          <a:xfrm>
            <a:off x="856093" y="457200"/>
            <a:ext cx="7429466" cy="25717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13"/>
          <p:cNvSpPr txBox="1"/>
          <p:nvPr>
            <p:ph idx="1" type="body"/>
          </p:nvPr>
        </p:nvSpPr>
        <p:spPr>
          <a:xfrm>
            <a:off x="856058" y="3314700"/>
            <a:ext cx="7428344" cy="10286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688"/>
              <a:buNone/>
              <a:defRPr sz="1350"/>
            </a:lvl1pPr>
            <a:lvl2pPr indent="-228600" lvl="1" marL="914400" algn="l">
              <a:lnSpc>
                <a:spcPct val="120000"/>
              </a:lnSpc>
              <a:spcBef>
                <a:spcPts val="375"/>
              </a:spcBef>
              <a:spcAft>
                <a:spcPts val="0"/>
              </a:spcAft>
              <a:buClr>
                <a:schemeClr val="lt1"/>
              </a:buClr>
              <a:buSzPts val="1313"/>
              <a:buNone/>
              <a:defRPr sz="1050"/>
            </a:lvl2pPr>
            <a:lvl3pPr indent="-228600" lvl="2" marL="1371600" algn="l">
              <a:lnSpc>
                <a:spcPct val="120000"/>
              </a:lnSpc>
              <a:spcBef>
                <a:spcPts val="375"/>
              </a:spcBef>
              <a:spcAft>
                <a:spcPts val="0"/>
              </a:spcAft>
              <a:buClr>
                <a:schemeClr val="lt1"/>
              </a:buClr>
              <a:buSzPts val="1125"/>
              <a:buNone/>
              <a:defRPr sz="900"/>
            </a:lvl3pPr>
            <a:lvl4pPr indent="-228600" lvl="3" marL="1828800" algn="l">
              <a:lnSpc>
                <a:spcPct val="120000"/>
              </a:lnSpc>
              <a:spcBef>
                <a:spcPts val="375"/>
              </a:spcBef>
              <a:spcAft>
                <a:spcPts val="0"/>
              </a:spcAft>
              <a:buClr>
                <a:schemeClr val="lt1"/>
              </a:buClr>
              <a:buSzPts val="938"/>
              <a:buNone/>
              <a:defRPr sz="750"/>
            </a:lvl4pPr>
            <a:lvl5pPr indent="-228600" lvl="4" marL="2286000" algn="l">
              <a:lnSpc>
                <a:spcPct val="120000"/>
              </a:lnSpc>
              <a:spcBef>
                <a:spcPts val="375"/>
              </a:spcBef>
              <a:spcAft>
                <a:spcPts val="0"/>
              </a:spcAft>
              <a:buClr>
                <a:schemeClr val="lt1"/>
              </a:buClr>
              <a:buSzPts val="938"/>
              <a:buNone/>
              <a:defRPr sz="750"/>
            </a:lvl5pPr>
            <a:lvl6pPr indent="-228600" lvl="5" marL="2743200" algn="l">
              <a:lnSpc>
                <a:spcPct val="120000"/>
              </a:lnSpc>
              <a:spcBef>
                <a:spcPts val="375"/>
              </a:spcBef>
              <a:spcAft>
                <a:spcPts val="0"/>
              </a:spcAft>
              <a:buClr>
                <a:schemeClr val="lt1"/>
              </a:buClr>
              <a:buSzPts val="938"/>
              <a:buNone/>
              <a:defRPr sz="750"/>
            </a:lvl6pPr>
            <a:lvl7pPr indent="-228600" lvl="6" marL="3200400" algn="l">
              <a:lnSpc>
                <a:spcPct val="120000"/>
              </a:lnSpc>
              <a:spcBef>
                <a:spcPts val="375"/>
              </a:spcBef>
              <a:spcAft>
                <a:spcPts val="0"/>
              </a:spcAft>
              <a:buClr>
                <a:schemeClr val="lt1"/>
              </a:buClr>
              <a:buSzPts val="938"/>
              <a:buNone/>
              <a:defRPr sz="750"/>
            </a:lvl7pPr>
            <a:lvl8pPr indent="-228600" lvl="7" marL="3657600" algn="l">
              <a:lnSpc>
                <a:spcPct val="120000"/>
              </a:lnSpc>
              <a:spcBef>
                <a:spcPts val="375"/>
              </a:spcBef>
              <a:spcAft>
                <a:spcPts val="0"/>
              </a:spcAft>
              <a:buClr>
                <a:schemeClr val="lt1"/>
              </a:buClr>
              <a:buSzPts val="938"/>
              <a:buNone/>
              <a:defRPr sz="750"/>
            </a:lvl8pPr>
            <a:lvl9pPr indent="-228600" lvl="8" marL="4114800" algn="l">
              <a:lnSpc>
                <a:spcPct val="120000"/>
              </a:lnSpc>
              <a:spcBef>
                <a:spcPts val="375"/>
              </a:spcBef>
              <a:spcAft>
                <a:spcPts val="0"/>
              </a:spcAft>
              <a:buClr>
                <a:schemeClr val="lt1"/>
              </a:buClr>
              <a:buSzPts val="938"/>
              <a:buNone/>
              <a:defRPr sz="750"/>
            </a:lvl9pPr>
          </a:lstStyle>
          <a:p/>
        </p:txBody>
      </p:sp>
      <p:sp>
        <p:nvSpPr>
          <p:cNvPr id="179" name="Google Shape;179;p13"/>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13"/>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13"/>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82" name="Shape 182"/>
        <p:cNvGrpSpPr/>
        <p:nvPr/>
      </p:nvGrpSpPr>
      <p:grpSpPr>
        <a:xfrm>
          <a:off x="0" y="0"/>
          <a:ext cx="0" cy="0"/>
          <a:chOff x="0" y="0"/>
          <a:chExt cx="0" cy="0"/>
        </a:xfrm>
      </p:grpSpPr>
      <p:sp>
        <p:nvSpPr>
          <p:cNvPr id="183" name="Google Shape;183;p14"/>
          <p:cNvSpPr txBox="1"/>
          <p:nvPr>
            <p:ph type="title"/>
          </p:nvPr>
        </p:nvSpPr>
        <p:spPr>
          <a:xfrm>
            <a:off x="1084659" y="457200"/>
            <a:ext cx="6977064" cy="206132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14"/>
          <p:cNvSpPr txBox="1"/>
          <p:nvPr>
            <p:ph idx="1" type="body"/>
          </p:nvPr>
        </p:nvSpPr>
        <p:spPr>
          <a:xfrm>
            <a:off x="1290484" y="2524168"/>
            <a:ext cx="6564224" cy="41172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313"/>
              <a:buNone/>
              <a:defRPr sz="1050"/>
            </a:lvl1pPr>
            <a:lvl2pPr indent="-228600" lvl="1" marL="914400" algn="l">
              <a:lnSpc>
                <a:spcPct val="120000"/>
              </a:lnSpc>
              <a:spcBef>
                <a:spcPts val="375"/>
              </a:spcBef>
              <a:spcAft>
                <a:spcPts val="0"/>
              </a:spcAft>
              <a:buClr>
                <a:schemeClr val="lt1"/>
              </a:buClr>
              <a:buSzPts val="1313"/>
              <a:buNone/>
              <a:defRPr sz="1050"/>
            </a:lvl2pPr>
            <a:lvl3pPr indent="-228600" lvl="2" marL="1371600" algn="l">
              <a:lnSpc>
                <a:spcPct val="120000"/>
              </a:lnSpc>
              <a:spcBef>
                <a:spcPts val="375"/>
              </a:spcBef>
              <a:spcAft>
                <a:spcPts val="0"/>
              </a:spcAft>
              <a:buClr>
                <a:schemeClr val="lt1"/>
              </a:buClr>
              <a:buSzPts val="1125"/>
              <a:buNone/>
              <a:defRPr sz="900"/>
            </a:lvl3pPr>
            <a:lvl4pPr indent="-228600" lvl="3" marL="1828800" algn="l">
              <a:lnSpc>
                <a:spcPct val="120000"/>
              </a:lnSpc>
              <a:spcBef>
                <a:spcPts val="375"/>
              </a:spcBef>
              <a:spcAft>
                <a:spcPts val="0"/>
              </a:spcAft>
              <a:buClr>
                <a:schemeClr val="lt1"/>
              </a:buClr>
              <a:buSzPts val="938"/>
              <a:buNone/>
              <a:defRPr sz="750"/>
            </a:lvl4pPr>
            <a:lvl5pPr indent="-228600" lvl="4" marL="2286000" algn="l">
              <a:lnSpc>
                <a:spcPct val="120000"/>
              </a:lnSpc>
              <a:spcBef>
                <a:spcPts val="375"/>
              </a:spcBef>
              <a:spcAft>
                <a:spcPts val="0"/>
              </a:spcAft>
              <a:buClr>
                <a:schemeClr val="lt1"/>
              </a:buClr>
              <a:buSzPts val="938"/>
              <a:buNone/>
              <a:defRPr sz="750"/>
            </a:lvl5pPr>
            <a:lvl6pPr indent="-228600" lvl="5" marL="2743200" algn="l">
              <a:lnSpc>
                <a:spcPct val="120000"/>
              </a:lnSpc>
              <a:spcBef>
                <a:spcPts val="375"/>
              </a:spcBef>
              <a:spcAft>
                <a:spcPts val="0"/>
              </a:spcAft>
              <a:buClr>
                <a:schemeClr val="lt1"/>
              </a:buClr>
              <a:buSzPts val="938"/>
              <a:buNone/>
              <a:defRPr sz="750"/>
            </a:lvl6pPr>
            <a:lvl7pPr indent="-228600" lvl="6" marL="3200400" algn="l">
              <a:lnSpc>
                <a:spcPct val="120000"/>
              </a:lnSpc>
              <a:spcBef>
                <a:spcPts val="375"/>
              </a:spcBef>
              <a:spcAft>
                <a:spcPts val="0"/>
              </a:spcAft>
              <a:buClr>
                <a:schemeClr val="lt1"/>
              </a:buClr>
              <a:buSzPts val="938"/>
              <a:buNone/>
              <a:defRPr sz="750"/>
            </a:lvl7pPr>
            <a:lvl8pPr indent="-228600" lvl="7" marL="3657600" algn="l">
              <a:lnSpc>
                <a:spcPct val="120000"/>
              </a:lnSpc>
              <a:spcBef>
                <a:spcPts val="375"/>
              </a:spcBef>
              <a:spcAft>
                <a:spcPts val="0"/>
              </a:spcAft>
              <a:buClr>
                <a:schemeClr val="lt1"/>
              </a:buClr>
              <a:buSzPts val="938"/>
              <a:buNone/>
              <a:defRPr sz="750"/>
            </a:lvl8pPr>
            <a:lvl9pPr indent="-228600" lvl="8" marL="4114800" algn="l">
              <a:lnSpc>
                <a:spcPct val="120000"/>
              </a:lnSpc>
              <a:spcBef>
                <a:spcPts val="375"/>
              </a:spcBef>
              <a:spcAft>
                <a:spcPts val="0"/>
              </a:spcAft>
              <a:buClr>
                <a:schemeClr val="lt1"/>
              </a:buClr>
              <a:buSzPts val="938"/>
              <a:buNone/>
              <a:defRPr sz="750"/>
            </a:lvl9pPr>
          </a:lstStyle>
          <a:p/>
        </p:txBody>
      </p:sp>
      <p:sp>
        <p:nvSpPr>
          <p:cNvPr id="185" name="Google Shape;185;p14"/>
          <p:cNvSpPr txBox="1"/>
          <p:nvPr>
            <p:ph idx="2" type="body"/>
          </p:nvPr>
        </p:nvSpPr>
        <p:spPr>
          <a:xfrm>
            <a:off x="856058" y="3232439"/>
            <a:ext cx="7429502" cy="1117122"/>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688"/>
              <a:buNone/>
              <a:defRPr sz="1350"/>
            </a:lvl1pPr>
            <a:lvl2pPr indent="-228600" lvl="1" marL="914400" algn="l">
              <a:lnSpc>
                <a:spcPct val="120000"/>
              </a:lnSpc>
              <a:spcBef>
                <a:spcPts val="375"/>
              </a:spcBef>
              <a:spcAft>
                <a:spcPts val="0"/>
              </a:spcAft>
              <a:buClr>
                <a:schemeClr val="lt1"/>
              </a:buClr>
              <a:buSzPts val="1313"/>
              <a:buNone/>
              <a:defRPr sz="1050"/>
            </a:lvl2pPr>
            <a:lvl3pPr indent="-228600" lvl="2" marL="1371600" algn="l">
              <a:lnSpc>
                <a:spcPct val="120000"/>
              </a:lnSpc>
              <a:spcBef>
                <a:spcPts val="375"/>
              </a:spcBef>
              <a:spcAft>
                <a:spcPts val="0"/>
              </a:spcAft>
              <a:buClr>
                <a:schemeClr val="lt1"/>
              </a:buClr>
              <a:buSzPts val="1125"/>
              <a:buNone/>
              <a:defRPr sz="900"/>
            </a:lvl3pPr>
            <a:lvl4pPr indent="-228600" lvl="3" marL="1828800" algn="l">
              <a:lnSpc>
                <a:spcPct val="120000"/>
              </a:lnSpc>
              <a:spcBef>
                <a:spcPts val="375"/>
              </a:spcBef>
              <a:spcAft>
                <a:spcPts val="0"/>
              </a:spcAft>
              <a:buClr>
                <a:schemeClr val="lt1"/>
              </a:buClr>
              <a:buSzPts val="938"/>
              <a:buNone/>
              <a:defRPr sz="750"/>
            </a:lvl4pPr>
            <a:lvl5pPr indent="-228600" lvl="4" marL="2286000" algn="l">
              <a:lnSpc>
                <a:spcPct val="120000"/>
              </a:lnSpc>
              <a:spcBef>
                <a:spcPts val="375"/>
              </a:spcBef>
              <a:spcAft>
                <a:spcPts val="0"/>
              </a:spcAft>
              <a:buClr>
                <a:schemeClr val="lt1"/>
              </a:buClr>
              <a:buSzPts val="938"/>
              <a:buNone/>
              <a:defRPr sz="750"/>
            </a:lvl5pPr>
            <a:lvl6pPr indent="-228600" lvl="5" marL="2743200" algn="l">
              <a:lnSpc>
                <a:spcPct val="120000"/>
              </a:lnSpc>
              <a:spcBef>
                <a:spcPts val="375"/>
              </a:spcBef>
              <a:spcAft>
                <a:spcPts val="0"/>
              </a:spcAft>
              <a:buClr>
                <a:schemeClr val="lt1"/>
              </a:buClr>
              <a:buSzPts val="938"/>
              <a:buNone/>
              <a:defRPr sz="750"/>
            </a:lvl6pPr>
            <a:lvl7pPr indent="-228600" lvl="6" marL="3200400" algn="l">
              <a:lnSpc>
                <a:spcPct val="120000"/>
              </a:lnSpc>
              <a:spcBef>
                <a:spcPts val="375"/>
              </a:spcBef>
              <a:spcAft>
                <a:spcPts val="0"/>
              </a:spcAft>
              <a:buClr>
                <a:schemeClr val="lt1"/>
              </a:buClr>
              <a:buSzPts val="938"/>
              <a:buNone/>
              <a:defRPr sz="750"/>
            </a:lvl7pPr>
            <a:lvl8pPr indent="-228600" lvl="7" marL="3657600" algn="l">
              <a:lnSpc>
                <a:spcPct val="120000"/>
              </a:lnSpc>
              <a:spcBef>
                <a:spcPts val="375"/>
              </a:spcBef>
              <a:spcAft>
                <a:spcPts val="0"/>
              </a:spcAft>
              <a:buClr>
                <a:schemeClr val="lt1"/>
              </a:buClr>
              <a:buSzPts val="938"/>
              <a:buNone/>
              <a:defRPr sz="750"/>
            </a:lvl8pPr>
            <a:lvl9pPr indent="-228600" lvl="8" marL="4114800" algn="l">
              <a:lnSpc>
                <a:spcPct val="120000"/>
              </a:lnSpc>
              <a:spcBef>
                <a:spcPts val="375"/>
              </a:spcBef>
              <a:spcAft>
                <a:spcPts val="0"/>
              </a:spcAft>
              <a:buClr>
                <a:schemeClr val="lt1"/>
              </a:buClr>
              <a:buSzPts val="938"/>
              <a:buNone/>
              <a:defRPr sz="750"/>
            </a:lvl9pPr>
          </a:lstStyle>
          <a:p/>
        </p:txBody>
      </p:sp>
      <p:sp>
        <p:nvSpPr>
          <p:cNvPr id="186" name="Google Shape;186;p14"/>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14"/>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14"/>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4"/>
          <p:cNvSpPr txBox="1"/>
          <p:nvPr/>
        </p:nvSpPr>
        <p:spPr>
          <a:xfrm>
            <a:off x="677634" y="549295"/>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Twentieth Century"/>
              <a:buNone/>
            </a:pPr>
            <a:r>
              <a:rPr b="0" i="0" lang="en-GB" sz="6000" u="none" cap="none" strike="noStrike">
                <a:solidFill>
                  <a:schemeClr val="lt1"/>
                </a:solidFill>
                <a:latin typeface="Twentieth Century"/>
                <a:ea typeface="Twentieth Century"/>
                <a:cs typeface="Twentieth Century"/>
                <a:sym typeface="Twentieth Century"/>
              </a:rPr>
              <a:t>“</a:t>
            </a:r>
            <a:endParaRPr/>
          </a:p>
        </p:txBody>
      </p:sp>
      <p:sp>
        <p:nvSpPr>
          <p:cNvPr id="190" name="Google Shape;190;p14"/>
          <p:cNvSpPr txBox="1"/>
          <p:nvPr/>
        </p:nvSpPr>
        <p:spPr>
          <a:xfrm>
            <a:off x="7903028" y="2073729"/>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lt1"/>
              </a:buClr>
              <a:buSzPts val="6000"/>
              <a:buFont typeface="Twentieth Century"/>
              <a:buNone/>
            </a:pPr>
            <a:r>
              <a:rPr b="0" i="0" lang="en-GB" sz="6000" u="none" cap="none" strike="noStrik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91" name="Shape 191"/>
        <p:cNvGrpSpPr/>
        <p:nvPr/>
      </p:nvGrpSpPr>
      <p:grpSpPr>
        <a:xfrm>
          <a:off x="0" y="0"/>
          <a:ext cx="0" cy="0"/>
          <a:chOff x="0" y="0"/>
          <a:chExt cx="0" cy="0"/>
        </a:xfrm>
      </p:grpSpPr>
      <p:sp>
        <p:nvSpPr>
          <p:cNvPr id="192" name="Google Shape;192;p15"/>
          <p:cNvSpPr txBox="1"/>
          <p:nvPr>
            <p:ph type="title"/>
          </p:nvPr>
        </p:nvSpPr>
        <p:spPr>
          <a:xfrm>
            <a:off x="856058" y="1600531"/>
            <a:ext cx="7429501" cy="188387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15"/>
          <p:cNvSpPr txBox="1"/>
          <p:nvPr>
            <p:ph idx="1" type="body"/>
          </p:nvPr>
        </p:nvSpPr>
        <p:spPr>
          <a:xfrm>
            <a:off x="856023" y="3493241"/>
            <a:ext cx="7428379" cy="85548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688"/>
              <a:buNone/>
              <a:defRPr sz="1350"/>
            </a:lvl1pPr>
            <a:lvl2pPr indent="-228600" lvl="1" marL="914400" algn="l">
              <a:lnSpc>
                <a:spcPct val="120000"/>
              </a:lnSpc>
              <a:spcBef>
                <a:spcPts val="375"/>
              </a:spcBef>
              <a:spcAft>
                <a:spcPts val="0"/>
              </a:spcAft>
              <a:buClr>
                <a:schemeClr val="lt1"/>
              </a:buClr>
              <a:buSzPts val="1313"/>
              <a:buNone/>
              <a:defRPr sz="1050"/>
            </a:lvl2pPr>
            <a:lvl3pPr indent="-228600" lvl="2" marL="1371600" algn="l">
              <a:lnSpc>
                <a:spcPct val="120000"/>
              </a:lnSpc>
              <a:spcBef>
                <a:spcPts val="375"/>
              </a:spcBef>
              <a:spcAft>
                <a:spcPts val="0"/>
              </a:spcAft>
              <a:buClr>
                <a:schemeClr val="lt1"/>
              </a:buClr>
              <a:buSzPts val="1125"/>
              <a:buNone/>
              <a:defRPr sz="900"/>
            </a:lvl3pPr>
            <a:lvl4pPr indent="-228600" lvl="3" marL="1828800" algn="l">
              <a:lnSpc>
                <a:spcPct val="120000"/>
              </a:lnSpc>
              <a:spcBef>
                <a:spcPts val="375"/>
              </a:spcBef>
              <a:spcAft>
                <a:spcPts val="0"/>
              </a:spcAft>
              <a:buClr>
                <a:schemeClr val="lt1"/>
              </a:buClr>
              <a:buSzPts val="938"/>
              <a:buNone/>
              <a:defRPr sz="750"/>
            </a:lvl4pPr>
            <a:lvl5pPr indent="-228600" lvl="4" marL="2286000" algn="l">
              <a:lnSpc>
                <a:spcPct val="120000"/>
              </a:lnSpc>
              <a:spcBef>
                <a:spcPts val="375"/>
              </a:spcBef>
              <a:spcAft>
                <a:spcPts val="0"/>
              </a:spcAft>
              <a:buClr>
                <a:schemeClr val="lt1"/>
              </a:buClr>
              <a:buSzPts val="938"/>
              <a:buNone/>
              <a:defRPr sz="750"/>
            </a:lvl5pPr>
            <a:lvl6pPr indent="-228600" lvl="5" marL="2743200" algn="l">
              <a:lnSpc>
                <a:spcPct val="120000"/>
              </a:lnSpc>
              <a:spcBef>
                <a:spcPts val="375"/>
              </a:spcBef>
              <a:spcAft>
                <a:spcPts val="0"/>
              </a:spcAft>
              <a:buClr>
                <a:schemeClr val="lt1"/>
              </a:buClr>
              <a:buSzPts val="938"/>
              <a:buNone/>
              <a:defRPr sz="750"/>
            </a:lvl6pPr>
            <a:lvl7pPr indent="-228600" lvl="6" marL="3200400" algn="l">
              <a:lnSpc>
                <a:spcPct val="120000"/>
              </a:lnSpc>
              <a:spcBef>
                <a:spcPts val="375"/>
              </a:spcBef>
              <a:spcAft>
                <a:spcPts val="0"/>
              </a:spcAft>
              <a:buClr>
                <a:schemeClr val="lt1"/>
              </a:buClr>
              <a:buSzPts val="938"/>
              <a:buNone/>
              <a:defRPr sz="750"/>
            </a:lvl7pPr>
            <a:lvl8pPr indent="-228600" lvl="7" marL="3657600" algn="l">
              <a:lnSpc>
                <a:spcPct val="120000"/>
              </a:lnSpc>
              <a:spcBef>
                <a:spcPts val="375"/>
              </a:spcBef>
              <a:spcAft>
                <a:spcPts val="0"/>
              </a:spcAft>
              <a:buClr>
                <a:schemeClr val="lt1"/>
              </a:buClr>
              <a:buSzPts val="938"/>
              <a:buNone/>
              <a:defRPr sz="750"/>
            </a:lvl8pPr>
            <a:lvl9pPr indent="-228600" lvl="8" marL="4114800" algn="l">
              <a:lnSpc>
                <a:spcPct val="120000"/>
              </a:lnSpc>
              <a:spcBef>
                <a:spcPts val="375"/>
              </a:spcBef>
              <a:spcAft>
                <a:spcPts val="0"/>
              </a:spcAft>
              <a:buClr>
                <a:schemeClr val="lt1"/>
              </a:buClr>
              <a:buSzPts val="938"/>
              <a:buNone/>
              <a:defRPr sz="750"/>
            </a:lvl9pPr>
          </a:lstStyle>
          <a:p/>
        </p:txBody>
      </p:sp>
      <p:sp>
        <p:nvSpPr>
          <p:cNvPr id="194" name="Google Shape;194;p15"/>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5"/>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5"/>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7" name="Shape 197"/>
        <p:cNvGrpSpPr/>
        <p:nvPr/>
      </p:nvGrpSpPr>
      <p:grpSpPr>
        <a:xfrm>
          <a:off x="0" y="0"/>
          <a:ext cx="0" cy="0"/>
          <a:chOff x="0" y="0"/>
          <a:chExt cx="0" cy="0"/>
        </a:xfrm>
      </p:grpSpPr>
      <p:sp>
        <p:nvSpPr>
          <p:cNvPr id="198" name="Google Shape;198;p16"/>
          <p:cNvSpPr txBox="1"/>
          <p:nvPr>
            <p:ph type="title"/>
          </p:nvPr>
        </p:nvSpPr>
        <p:spPr>
          <a:xfrm>
            <a:off x="856060" y="457200"/>
            <a:ext cx="7429499" cy="14287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16"/>
          <p:cNvSpPr txBox="1"/>
          <p:nvPr>
            <p:ph idx="1" type="body"/>
          </p:nvPr>
        </p:nvSpPr>
        <p:spPr>
          <a:xfrm>
            <a:off x="856058" y="2005847"/>
            <a:ext cx="2397674" cy="51435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lt1"/>
              </a:buClr>
              <a:buSzPts val="2250"/>
              <a:buNone/>
              <a:defRPr b="0" sz="1800" cap="none">
                <a:solidFill>
                  <a:schemeClr val="lt1"/>
                </a:solidFill>
              </a:defRPr>
            </a:lvl1pPr>
            <a:lvl2pPr indent="-228600" lvl="1" marL="914400" algn="l">
              <a:lnSpc>
                <a:spcPct val="120000"/>
              </a:lnSpc>
              <a:spcBef>
                <a:spcPts val="375"/>
              </a:spcBef>
              <a:spcAft>
                <a:spcPts val="0"/>
              </a:spcAft>
              <a:buClr>
                <a:schemeClr val="lt1"/>
              </a:buClr>
              <a:buSzPts val="1875"/>
              <a:buNone/>
              <a:defRPr b="1" sz="1500"/>
            </a:lvl2pPr>
            <a:lvl3pPr indent="-228600" lvl="2" marL="1371600" algn="l">
              <a:lnSpc>
                <a:spcPct val="120000"/>
              </a:lnSpc>
              <a:spcBef>
                <a:spcPts val="375"/>
              </a:spcBef>
              <a:spcAft>
                <a:spcPts val="0"/>
              </a:spcAft>
              <a:buClr>
                <a:schemeClr val="lt1"/>
              </a:buClr>
              <a:buSzPts val="1688"/>
              <a:buNone/>
              <a:defRPr b="1" sz="1350"/>
            </a:lvl3pPr>
            <a:lvl4pPr indent="-228600" lvl="3" marL="1828800" algn="l">
              <a:lnSpc>
                <a:spcPct val="120000"/>
              </a:lnSpc>
              <a:spcBef>
                <a:spcPts val="375"/>
              </a:spcBef>
              <a:spcAft>
                <a:spcPts val="0"/>
              </a:spcAft>
              <a:buClr>
                <a:schemeClr val="lt1"/>
              </a:buClr>
              <a:buSzPts val="1500"/>
              <a:buNone/>
              <a:defRPr b="1" sz="1200"/>
            </a:lvl4pPr>
            <a:lvl5pPr indent="-228600" lvl="4" marL="2286000" algn="l">
              <a:lnSpc>
                <a:spcPct val="120000"/>
              </a:lnSpc>
              <a:spcBef>
                <a:spcPts val="375"/>
              </a:spcBef>
              <a:spcAft>
                <a:spcPts val="0"/>
              </a:spcAft>
              <a:buClr>
                <a:schemeClr val="lt1"/>
              </a:buClr>
              <a:buSzPts val="1500"/>
              <a:buNone/>
              <a:defRPr b="1" sz="1200"/>
            </a:lvl5pPr>
            <a:lvl6pPr indent="-228600" lvl="5" marL="2743200" algn="l">
              <a:lnSpc>
                <a:spcPct val="120000"/>
              </a:lnSpc>
              <a:spcBef>
                <a:spcPts val="375"/>
              </a:spcBef>
              <a:spcAft>
                <a:spcPts val="0"/>
              </a:spcAft>
              <a:buClr>
                <a:schemeClr val="lt1"/>
              </a:buClr>
              <a:buSzPts val="1500"/>
              <a:buNone/>
              <a:defRPr b="1" sz="1200"/>
            </a:lvl6pPr>
            <a:lvl7pPr indent="-228600" lvl="6" marL="3200400" algn="l">
              <a:lnSpc>
                <a:spcPct val="120000"/>
              </a:lnSpc>
              <a:spcBef>
                <a:spcPts val="375"/>
              </a:spcBef>
              <a:spcAft>
                <a:spcPts val="0"/>
              </a:spcAft>
              <a:buClr>
                <a:schemeClr val="lt1"/>
              </a:buClr>
              <a:buSzPts val="1500"/>
              <a:buNone/>
              <a:defRPr b="1" sz="1200"/>
            </a:lvl7pPr>
            <a:lvl8pPr indent="-228600" lvl="7" marL="3657600" algn="l">
              <a:lnSpc>
                <a:spcPct val="120000"/>
              </a:lnSpc>
              <a:spcBef>
                <a:spcPts val="375"/>
              </a:spcBef>
              <a:spcAft>
                <a:spcPts val="0"/>
              </a:spcAft>
              <a:buClr>
                <a:schemeClr val="lt1"/>
              </a:buClr>
              <a:buSzPts val="1500"/>
              <a:buNone/>
              <a:defRPr b="1" sz="1200"/>
            </a:lvl8pPr>
            <a:lvl9pPr indent="-228600" lvl="8" marL="4114800" algn="l">
              <a:lnSpc>
                <a:spcPct val="120000"/>
              </a:lnSpc>
              <a:spcBef>
                <a:spcPts val="375"/>
              </a:spcBef>
              <a:spcAft>
                <a:spcPts val="0"/>
              </a:spcAft>
              <a:buClr>
                <a:schemeClr val="lt1"/>
              </a:buClr>
              <a:buSzPts val="1500"/>
              <a:buNone/>
              <a:defRPr b="1" sz="1200"/>
            </a:lvl9pPr>
          </a:lstStyle>
          <a:p/>
        </p:txBody>
      </p:sp>
      <p:sp>
        <p:nvSpPr>
          <p:cNvPr id="200" name="Google Shape;200;p16"/>
          <p:cNvSpPr txBox="1"/>
          <p:nvPr>
            <p:ph idx="2" type="body"/>
          </p:nvPr>
        </p:nvSpPr>
        <p:spPr>
          <a:xfrm>
            <a:off x="845939" y="2520197"/>
            <a:ext cx="2406551" cy="182320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313"/>
              <a:buNone/>
              <a:defRPr sz="1050"/>
            </a:lvl1pPr>
            <a:lvl2pPr indent="-228600" lvl="1" marL="914400" algn="l">
              <a:lnSpc>
                <a:spcPct val="120000"/>
              </a:lnSpc>
              <a:spcBef>
                <a:spcPts val="375"/>
              </a:spcBef>
              <a:spcAft>
                <a:spcPts val="0"/>
              </a:spcAft>
              <a:buClr>
                <a:schemeClr val="lt1"/>
              </a:buClr>
              <a:buSzPts val="1125"/>
              <a:buNone/>
              <a:defRPr sz="900"/>
            </a:lvl2pPr>
            <a:lvl3pPr indent="-228600" lvl="2" marL="1371600" algn="l">
              <a:lnSpc>
                <a:spcPct val="120000"/>
              </a:lnSpc>
              <a:spcBef>
                <a:spcPts val="375"/>
              </a:spcBef>
              <a:spcAft>
                <a:spcPts val="0"/>
              </a:spcAft>
              <a:buClr>
                <a:schemeClr val="lt1"/>
              </a:buClr>
              <a:buSzPts val="938"/>
              <a:buNone/>
              <a:defRPr sz="750"/>
            </a:lvl3pPr>
            <a:lvl4pPr indent="-228600" lvl="3" marL="1828800" algn="l">
              <a:lnSpc>
                <a:spcPct val="120000"/>
              </a:lnSpc>
              <a:spcBef>
                <a:spcPts val="375"/>
              </a:spcBef>
              <a:spcAft>
                <a:spcPts val="0"/>
              </a:spcAft>
              <a:buClr>
                <a:schemeClr val="lt1"/>
              </a:buClr>
              <a:buSzPts val="844"/>
              <a:buNone/>
              <a:defRPr sz="675"/>
            </a:lvl4pPr>
            <a:lvl5pPr indent="-228600" lvl="4" marL="2286000" algn="l">
              <a:lnSpc>
                <a:spcPct val="120000"/>
              </a:lnSpc>
              <a:spcBef>
                <a:spcPts val="375"/>
              </a:spcBef>
              <a:spcAft>
                <a:spcPts val="0"/>
              </a:spcAft>
              <a:buClr>
                <a:schemeClr val="lt1"/>
              </a:buClr>
              <a:buSzPts val="844"/>
              <a:buNone/>
              <a:defRPr sz="675"/>
            </a:lvl5pPr>
            <a:lvl6pPr indent="-228600" lvl="5" marL="2743200" algn="l">
              <a:lnSpc>
                <a:spcPct val="120000"/>
              </a:lnSpc>
              <a:spcBef>
                <a:spcPts val="375"/>
              </a:spcBef>
              <a:spcAft>
                <a:spcPts val="0"/>
              </a:spcAft>
              <a:buClr>
                <a:schemeClr val="lt1"/>
              </a:buClr>
              <a:buSzPts val="844"/>
              <a:buNone/>
              <a:defRPr sz="675"/>
            </a:lvl6pPr>
            <a:lvl7pPr indent="-228600" lvl="6" marL="3200400" algn="l">
              <a:lnSpc>
                <a:spcPct val="120000"/>
              </a:lnSpc>
              <a:spcBef>
                <a:spcPts val="375"/>
              </a:spcBef>
              <a:spcAft>
                <a:spcPts val="0"/>
              </a:spcAft>
              <a:buClr>
                <a:schemeClr val="lt1"/>
              </a:buClr>
              <a:buSzPts val="844"/>
              <a:buNone/>
              <a:defRPr sz="675"/>
            </a:lvl7pPr>
            <a:lvl8pPr indent="-228600" lvl="7" marL="3657600" algn="l">
              <a:lnSpc>
                <a:spcPct val="120000"/>
              </a:lnSpc>
              <a:spcBef>
                <a:spcPts val="375"/>
              </a:spcBef>
              <a:spcAft>
                <a:spcPts val="0"/>
              </a:spcAft>
              <a:buClr>
                <a:schemeClr val="lt1"/>
              </a:buClr>
              <a:buSzPts val="844"/>
              <a:buNone/>
              <a:defRPr sz="675"/>
            </a:lvl8pPr>
            <a:lvl9pPr indent="-228600" lvl="8" marL="4114800" algn="l">
              <a:lnSpc>
                <a:spcPct val="120000"/>
              </a:lnSpc>
              <a:spcBef>
                <a:spcPts val="375"/>
              </a:spcBef>
              <a:spcAft>
                <a:spcPts val="0"/>
              </a:spcAft>
              <a:buClr>
                <a:schemeClr val="lt1"/>
              </a:buClr>
              <a:buSzPts val="844"/>
              <a:buNone/>
              <a:defRPr sz="675"/>
            </a:lvl9pPr>
          </a:lstStyle>
          <a:p/>
        </p:txBody>
      </p:sp>
      <p:sp>
        <p:nvSpPr>
          <p:cNvPr id="201" name="Google Shape;201;p16"/>
          <p:cNvSpPr txBox="1"/>
          <p:nvPr>
            <p:ph idx="3" type="body"/>
          </p:nvPr>
        </p:nvSpPr>
        <p:spPr>
          <a:xfrm>
            <a:off x="3386075" y="2008226"/>
            <a:ext cx="2388289" cy="51435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lt1"/>
              </a:buClr>
              <a:buSzPts val="2250"/>
              <a:buNone/>
              <a:defRPr b="0" sz="1800" cap="none">
                <a:solidFill>
                  <a:schemeClr val="lt1"/>
                </a:solidFill>
              </a:defRPr>
            </a:lvl1pPr>
            <a:lvl2pPr indent="-228600" lvl="1" marL="914400" algn="l">
              <a:lnSpc>
                <a:spcPct val="120000"/>
              </a:lnSpc>
              <a:spcBef>
                <a:spcPts val="375"/>
              </a:spcBef>
              <a:spcAft>
                <a:spcPts val="0"/>
              </a:spcAft>
              <a:buClr>
                <a:schemeClr val="lt1"/>
              </a:buClr>
              <a:buSzPts val="1875"/>
              <a:buNone/>
              <a:defRPr b="1" sz="1500"/>
            </a:lvl2pPr>
            <a:lvl3pPr indent="-228600" lvl="2" marL="1371600" algn="l">
              <a:lnSpc>
                <a:spcPct val="120000"/>
              </a:lnSpc>
              <a:spcBef>
                <a:spcPts val="375"/>
              </a:spcBef>
              <a:spcAft>
                <a:spcPts val="0"/>
              </a:spcAft>
              <a:buClr>
                <a:schemeClr val="lt1"/>
              </a:buClr>
              <a:buSzPts val="1688"/>
              <a:buNone/>
              <a:defRPr b="1" sz="1350"/>
            </a:lvl3pPr>
            <a:lvl4pPr indent="-228600" lvl="3" marL="1828800" algn="l">
              <a:lnSpc>
                <a:spcPct val="120000"/>
              </a:lnSpc>
              <a:spcBef>
                <a:spcPts val="375"/>
              </a:spcBef>
              <a:spcAft>
                <a:spcPts val="0"/>
              </a:spcAft>
              <a:buClr>
                <a:schemeClr val="lt1"/>
              </a:buClr>
              <a:buSzPts val="1500"/>
              <a:buNone/>
              <a:defRPr b="1" sz="1200"/>
            </a:lvl4pPr>
            <a:lvl5pPr indent="-228600" lvl="4" marL="2286000" algn="l">
              <a:lnSpc>
                <a:spcPct val="120000"/>
              </a:lnSpc>
              <a:spcBef>
                <a:spcPts val="375"/>
              </a:spcBef>
              <a:spcAft>
                <a:spcPts val="0"/>
              </a:spcAft>
              <a:buClr>
                <a:schemeClr val="lt1"/>
              </a:buClr>
              <a:buSzPts val="1500"/>
              <a:buNone/>
              <a:defRPr b="1" sz="1200"/>
            </a:lvl5pPr>
            <a:lvl6pPr indent="-228600" lvl="5" marL="2743200" algn="l">
              <a:lnSpc>
                <a:spcPct val="120000"/>
              </a:lnSpc>
              <a:spcBef>
                <a:spcPts val="375"/>
              </a:spcBef>
              <a:spcAft>
                <a:spcPts val="0"/>
              </a:spcAft>
              <a:buClr>
                <a:schemeClr val="lt1"/>
              </a:buClr>
              <a:buSzPts val="1500"/>
              <a:buNone/>
              <a:defRPr b="1" sz="1200"/>
            </a:lvl6pPr>
            <a:lvl7pPr indent="-228600" lvl="6" marL="3200400" algn="l">
              <a:lnSpc>
                <a:spcPct val="120000"/>
              </a:lnSpc>
              <a:spcBef>
                <a:spcPts val="375"/>
              </a:spcBef>
              <a:spcAft>
                <a:spcPts val="0"/>
              </a:spcAft>
              <a:buClr>
                <a:schemeClr val="lt1"/>
              </a:buClr>
              <a:buSzPts val="1500"/>
              <a:buNone/>
              <a:defRPr b="1" sz="1200"/>
            </a:lvl7pPr>
            <a:lvl8pPr indent="-228600" lvl="7" marL="3657600" algn="l">
              <a:lnSpc>
                <a:spcPct val="120000"/>
              </a:lnSpc>
              <a:spcBef>
                <a:spcPts val="375"/>
              </a:spcBef>
              <a:spcAft>
                <a:spcPts val="0"/>
              </a:spcAft>
              <a:buClr>
                <a:schemeClr val="lt1"/>
              </a:buClr>
              <a:buSzPts val="1500"/>
              <a:buNone/>
              <a:defRPr b="1" sz="1200"/>
            </a:lvl8pPr>
            <a:lvl9pPr indent="-228600" lvl="8" marL="4114800" algn="l">
              <a:lnSpc>
                <a:spcPct val="120000"/>
              </a:lnSpc>
              <a:spcBef>
                <a:spcPts val="375"/>
              </a:spcBef>
              <a:spcAft>
                <a:spcPts val="0"/>
              </a:spcAft>
              <a:buClr>
                <a:schemeClr val="lt1"/>
              </a:buClr>
              <a:buSzPts val="1500"/>
              <a:buNone/>
              <a:defRPr b="1" sz="1200"/>
            </a:lvl9pPr>
          </a:lstStyle>
          <a:p/>
        </p:txBody>
      </p:sp>
      <p:sp>
        <p:nvSpPr>
          <p:cNvPr id="202" name="Google Shape;202;p16"/>
          <p:cNvSpPr txBox="1"/>
          <p:nvPr>
            <p:ph idx="4" type="body"/>
          </p:nvPr>
        </p:nvSpPr>
        <p:spPr>
          <a:xfrm>
            <a:off x="3378160" y="2522576"/>
            <a:ext cx="2396873" cy="182320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313"/>
              <a:buNone/>
              <a:defRPr sz="1050"/>
            </a:lvl1pPr>
            <a:lvl2pPr indent="-228600" lvl="1" marL="914400" algn="l">
              <a:lnSpc>
                <a:spcPct val="120000"/>
              </a:lnSpc>
              <a:spcBef>
                <a:spcPts val="375"/>
              </a:spcBef>
              <a:spcAft>
                <a:spcPts val="0"/>
              </a:spcAft>
              <a:buClr>
                <a:schemeClr val="lt1"/>
              </a:buClr>
              <a:buSzPts val="1125"/>
              <a:buNone/>
              <a:defRPr sz="900"/>
            </a:lvl2pPr>
            <a:lvl3pPr indent="-228600" lvl="2" marL="1371600" algn="l">
              <a:lnSpc>
                <a:spcPct val="120000"/>
              </a:lnSpc>
              <a:spcBef>
                <a:spcPts val="375"/>
              </a:spcBef>
              <a:spcAft>
                <a:spcPts val="0"/>
              </a:spcAft>
              <a:buClr>
                <a:schemeClr val="lt1"/>
              </a:buClr>
              <a:buSzPts val="938"/>
              <a:buNone/>
              <a:defRPr sz="750"/>
            </a:lvl3pPr>
            <a:lvl4pPr indent="-228600" lvl="3" marL="1828800" algn="l">
              <a:lnSpc>
                <a:spcPct val="120000"/>
              </a:lnSpc>
              <a:spcBef>
                <a:spcPts val="375"/>
              </a:spcBef>
              <a:spcAft>
                <a:spcPts val="0"/>
              </a:spcAft>
              <a:buClr>
                <a:schemeClr val="lt1"/>
              </a:buClr>
              <a:buSzPts val="844"/>
              <a:buNone/>
              <a:defRPr sz="675"/>
            </a:lvl4pPr>
            <a:lvl5pPr indent="-228600" lvl="4" marL="2286000" algn="l">
              <a:lnSpc>
                <a:spcPct val="120000"/>
              </a:lnSpc>
              <a:spcBef>
                <a:spcPts val="375"/>
              </a:spcBef>
              <a:spcAft>
                <a:spcPts val="0"/>
              </a:spcAft>
              <a:buClr>
                <a:schemeClr val="lt1"/>
              </a:buClr>
              <a:buSzPts val="844"/>
              <a:buNone/>
              <a:defRPr sz="675"/>
            </a:lvl5pPr>
            <a:lvl6pPr indent="-228600" lvl="5" marL="2743200" algn="l">
              <a:lnSpc>
                <a:spcPct val="120000"/>
              </a:lnSpc>
              <a:spcBef>
                <a:spcPts val="375"/>
              </a:spcBef>
              <a:spcAft>
                <a:spcPts val="0"/>
              </a:spcAft>
              <a:buClr>
                <a:schemeClr val="lt1"/>
              </a:buClr>
              <a:buSzPts val="844"/>
              <a:buNone/>
              <a:defRPr sz="675"/>
            </a:lvl6pPr>
            <a:lvl7pPr indent="-228600" lvl="6" marL="3200400" algn="l">
              <a:lnSpc>
                <a:spcPct val="120000"/>
              </a:lnSpc>
              <a:spcBef>
                <a:spcPts val="375"/>
              </a:spcBef>
              <a:spcAft>
                <a:spcPts val="0"/>
              </a:spcAft>
              <a:buClr>
                <a:schemeClr val="lt1"/>
              </a:buClr>
              <a:buSzPts val="844"/>
              <a:buNone/>
              <a:defRPr sz="675"/>
            </a:lvl7pPr>
            <a:lvl8pPr indent="-228600" lvl="7" marL="3657600" algn="l">
              <a:lnSpc>
                <a:spcPct val="120000"/>
              </a:lnSpc>
              <a:spcBef>
                <a:spcPts val="375"/>
              </a:spcBef>
              <a:spcAft>
                <a:spcPts val="0"/>
              </a:spcAft>
              <a:buClr>
                <a:schemeClr val="lt1"/>
              </a:buClr>
              <a:buSzPts val="844"/>
              <a:buNone/>
              <a:defRPr sz="675"/>
            </a:lvl8pPr>
            <a:lvl9pPr indent="-228600" lvl="8" marL="4114800" algn="l">
              <a:lnSpc>
                <a:spcPct val="120000"/>
              </a:lnSpc>
              <a:spcBef>
                <a:spcPts val="375"/>
              </a:spcBef>
              <a:spcAft>
                <a:spcPts val="0"/>
              </a:spcAft>
              <a:buClr>
                <a:schemeClr val="lt1"/>
              </a:buClr>
              <a:buSzPts val="844"/>
              <a:buNone/>
              <a:defRPr sz="675"/>
            </a:lvl9pPr>
          </a:lstStyle>
          <a:p/>
        </p:txBody>
      </p:sp>
      <p:sp>
        <p:nvSpPr>
          <p:cNvPr id="203" name="Google Shape;203;p16"/>
          <p:cNvSpPr txBox="1"/>
          <p:nvPr>
            <p:ph idx="5" type="body"/>
          </p:nvPr>
        </p:nvSpPr>
        <p:spPr>
          <a:xfrm>
            <a:off x="5889332" y="2005847"/>
            <a:ext cx="2396226" cy="51435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lt1"/>
              </a:buClr>
              <a:buSzPts val="2250"/>
              <a:buNone/>
              <a:defRPr b="0" sz="1800" cap="none">
                <a:solidFill>
                  <a:schemeClr val="lt1"/>
                </a:solidFill>
              </a:defRPr>
            </a:lvl1pPr>
            <a:lvl2pPr indent="-228600" lvl="1" marL="914400" algn="l">
              <a:lnSpc>
                <a:spcPct val="120000"/>
              </a:lnSpc>
              <a:spcBef>
                <a:spcPts val="375"/>
              </a:spcBef>
              <a:spcAft>
                <a:spcPts val="0"/>
              </a:spcAft>
              <a:buClr>
                <a:schemeClr val="lt1"/>
              </a:buClr>
              <a:buSzPts val="1875"/>
              <a:buNone/>
              <a:defRPr b="1" sz="1500"/>
            </a:lvl2pPr>
            <a:lvl3pPr indent="-228600" lvl="2" marL="1371600" algn="l">
              <a:lnSpc>
                <a:spcPct val="120000"/>
              </a:lnSpc>
              <a:spcBef>
                <a:spcPts val="375"/>
              </a:spcBef>
              <a:spcAft>
                <a:spcPts val="0"/>
              </a:spcAft>
              <a:buClr>
                <a:schemeClr val="lt1"/>
              </a:buClr>
              <a:buSzPts val="1688"/>
              <a:buNone/>
              <a:defRPr b="1" sz="1350"/>
            </a:lvl3pPr>
            <a:lvl4pPr indent="-228600" lvl="3" marL="1828800" algn="l">
              <a:lnSpc>
                <a:spcPct val="120000"/>
              </a:lnSpc>
              <a:spcBef>
                <a:spcPts val="375"/>
              </a:spcBef>
              <a:spcAft>
                <a:spcPts val="0"/>
              </a:spcAft>
              <a:buClr>
                <a:schemeClr val="lt1"/>
              </a:buClr>
              <a:buSzPts val="1500"/>
              <a:buNone/>
              <a:defRPr b="1" sz="1200"/>
            </a:lvl4pPr>
            <a:lvl5pPr indent="-228600" lvl="4" marL="2286000" algn="l">
              <a:lnSpc>
                <a:spcPct val="120000"/>
              </a:lnSpc>
              <a:spcBef>
                <a:spcPts val="375"/>
              </a:spcBef>
              <a:spcAft>
                <a:spcPts val="0"/>
              </a:spcAft>
              <a:buClr>
                <a:schemeClr val="lt1"/>
              </a:buClr>
              <a:buSzPts val="1500"/>
              <a:buNone/>
              <a:defRPr b="1" sz="1200"/>
            </a:lvl5pPr>
            <a:lvl6pPr indent="-228600" lvl="5" marL="2743200" algn="l">
              <a:lnSpc>
                <a:spcPct val="120000"/>
              </a:lnSpc>
              <a:spcBef>
                <a:spcPts val="375"/>
              </a:spcBef>
              <a:spcAft>
                <a:spcPts val="0"/>
              </a:spcAft>
              <a:buClr>
                <a:schemeClr val="lt1"/>
              </a:buClr>
              <a:buSzPts val="1500"/>
              <a:buNone/>
              <a:defRPr b="1" sz="1200"/>
            </a:lvl6pPr>
            <a:lvl7pPr indent="-228600" lvl="6" marL="3200400" algn="l">
              <a:lnSpc>
                <a:spcPct val="120000"/>
              </a:lnSpc>
              <a:spcBef>
                <a:spcPts val="375"/>
              </a:spcBef>
              <a:spcAft>
                <a:spcPts val="0"/>
              </a:spcAft>
              <a:buClr>
                <a:schemeClr val="lt1"/>
              </a:buClr>
              <a:buSzPts val="1500"/>
              <a:buNone/>
              <a:defRPr b="1" sz="1200"/>
            </a:lvl7pPr>
            <a:lvl8pPr indent="-228600" lvl="7" marL="3657600" algn="l">
              <a:lnSpc>
                <a:spcPct val="120000"/>
              </a:lnSpc>
              <a:spcBef>
                <a:spcPts val="375"/>
              </a:spcBef>
              <a:spcAft>
                <a:spcPts val="0"/>
              </a:spcAft>
              <a:buClr>
                <a:schemeClr val="lt1"/>
              </a:buClr>
              <a:buSzPts val="1500"/>
              <a:buNone/>
              <a:defRPr b="1" sz="1200"/>
            </a:lvl8pPr>
            <a:lvl9pPr indent="-228600" lvl="8" marL="4114800" algn="l">
              <a:lnSpc>
                <a:spcPct val="120000"/>
              </a:lnSpc>
              <a:spcBef>
                <a:spcPts val="375"/>
              </a:spcBef>
              <a:spcAft>
                <a:spcPts val="0"/>
              </a:spcAft>
              <a:buClr>
                <a:schemeClr val="lt1"/>
              </a:buClr>
              <a:buSzPts val="1500"/>
              <a:buNone/>
              <a:defRPr b="1" sz="1200"/>
            </a:lvl9pPr>
          </a:lstStyle>
          <a:p/>
        </p:txBody>
      </p:sp>
      <p:sp>
        <p:nvSpPr>
          <p:cNvPr id="204" name="Google Shape;204;p16"/>
          <p:cNvSpPr txBox="1"/>
          <p:nvPr>
            <p:ph idx="6" type="body"/>
          </p:nvPr>
        </p:nvSpPr>
        <p:spPr>
          <a:xfrm>
            <a:off x="5889332" y="2520197"/>
            <a:ext cx="2396226" cy="182320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313"/>
              <a:buNone/>
              <a:defRPr sz="1050"/>
            </a:lvl1pPr>
            <a:lvl2pPr indent="-228600" lvl="1" marL="914400" algn="l">
              <a:lnSpc>
                <a:spcPct val="120000"/>
              </a:lnSpc>
              <a:spcBef>
                <a:spcPts val="375"/>
              </a:spcBef>
              <a:spcAft>
                <a:spcPts val="0"/>
              </a:spcAft>
              <a:buClr>
                <a:schemeClr val="lt1"/>
              </a:buClr>
              <a:buSzPts val="1125"/>
              <a:buNone/>
              <a:defRPr sz="900"/>
            </a:lvl2pPr>
            <a:lvl3pPr indent="-228600" lvl="2" marL="1371600" algn="l">
              <a:lnSpc>
                <a:spcPct val="120000"/>
              </a:lnSpc>
              <a:spcBef>
                <a:spcPts val="375"/>
              </a:spcBef>
              <a:spcAft>
                <a:spcPts val="0"/>
              </a:spcAft>
              <a:buClr>
                <a:schemeClr val="lt1"/>
              </a:buClr>
              <a:buSzPts val="938"/>
              <a:buNone/>
              <a:defRPr sz="750"/>
            </a:lvl3pPr>
            <a:lvl4pPr indent="-228600" lvl="3" marL="1828800" algn="l">
              <a:lnSpc>
                <a:spcPct val="120000"/>
              </a:lnSpc>
              <a:spcBef>
                <a:spcPts val="375"/>
              </a:spcBef>
              <a:spcAft>
                <a:spcPts val="0"/>
              </a:spcAft>
              <a:buClr>
                <a:schemeClr val="lt1"/>
              </a:buClr>
              <a:buSzPts val="844"/>
              <a:buNone/>
              <a:defRPr sz="675"/>
            </a:lvl4pPr>
            <a:lvl5pPr indent="-228600" lvl="4" marL="2286000" algn="l">
              <a:lnSpc>
                <a:spcPct val="120000"/>
              </a:lnSpc>
              <a:spcBef>
                <a:spcPts val="375"/>
              </a:spcBef>
              <a:spcAft>
                <a:spcPts val="0"/>
              </a:spcAft>
              <a:buClr>
                <a:schemeClr val="lt1"/>
              </a:buClr>
              <a:buSzPts val="844"/>
              <a:buNone/>
              <a:defRPr sz="675"/>
            </a:lvl5pPr>
            <a:lvl6pPr indent="-228600" lvl="5" marL="2743200" algn="l">
              <a:lnSpc>
                <a:spcPct val="120000"/>
              </a:lnSpc>
              <a:spcBef>
                <a:spcPts val="375"/>
              </a:spcBef>
              <a:spcAft>
                <a:spcPts val="0"/>
              </a:spcAft>
              <a:buClr>
                <a:schemeClr val="lt1"/>
              </a:buClr>
              <a:buSzPts val="844"/>
              <a:buNone/>
              <a:defRPr sz="675"/>
            </a:lvl6pPr>
            <a:lvl7pPr indent="-228600" lvl="6" marL="3200400" algn="l">
              <a:lnSpc>
                <a:spcPct val="120000"/>
              </a:lnSpc>
              <a:spcBef>
                <a:spcPts val="375"/>
              </a:spcBef>
              <a:spcAft>
                <a:spcPts val="0"/>
              </a:spcAft>
              <a:buClr>
                <a:schemeClr val="lt1"/>
              </a:buClr>
              <a:buSzPts val="844"/>
              <a:buNone/>
              <a:defRPr sz="675"/>
            </a:lvl7pPr>
            <a:lvl8pPr indent="-228600" lvl="7" marL="3657600" algn="l">
              <a:lnSpc>
                <a:spcPct val="120000"/>
              </a:lnSpc>
              <a:spcBef>
                <a:spcPts val="375"/>
              </a:spcBef>
              <a:spcAft>
                <a:spcPts val="0"/>
              </a:spcAft>
              <a:buClr>
                <a:schemeClr val="lt1"/>
              </a:buClr>
              <a:buSzPts val="844"/>
              <a:buNone/>
              <a:defRPr sz="675"/>
            </a:lvl8pPr>
            <a:lvl9pPr indent="-228600" lvl="8" marL="4114800" algn="l">
              <a:lnSpc>
                <a:spcPct val="120000"/>
              </a:lnSpc>
              <a:spcBef>
                <a:spcPts val="375"/>
              </a:spcBef>
              <a:spcAft>
                <a:spcPts val="0"/>
              </a:spcAft>
              <a:buClr>
                <a:schemeClr val="lt1"/>
              </a:buClr>
              <a:buSzPts val="844"/>
              <a:buNone/>
              <a:defRPr sz="675"/>
            </a:lvl9pPr>
          </a:lstStyle>
          <a:p/>
        </p:txBody>
      </p:sp>
      <p:sp>
        <p:nvSpPr>
          <p:cNvPr id="205" name="Google Shape;205;p16"/>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16"/>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16"/>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8" name="Shape 208"/>
        <p:cNvGrpSpPr/>
        <p:nvPr/>
      </p:nvGrpSpPr>
      <p:grpSpPr>
        <a:xfrm>
          <a:off x="0" y="0"/>
          <a:ext cx="0" cy="0"/>
          <a:chOff x="0" y="0"/>
          <a:chExt cx="0" cy="0"/>
        </a:xfrm>
      </p:grpSpPr>
      <p:sp>
        <p:nvSpPr>
          <p:cNvPr id="209" name="Google Shape;209;p17"/>
          <p:cNvSpPr txBox="1"/>
          <p:nvPr>
            <p:ph type="title"/>
          </p:nvPr>
        </p:nvSpPr>
        <p:spPr>
          <a:xfrm>
            <a:off x="856059" y="457200"/>
            <a:ext cx="7429499" cy="14287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p17"/>
          <p:cNvSpPr txBox="1"/>
          <p:nvPr>
            <p:ph idx="1" type="body"/>
          </p:nvPr>
        </p:nvSpPr>
        <p:spPr>
          <a:xfrm>
            <a:off x="856060" y="3303447"/>
            <a:ext cx="2396430" cy="432197"/>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lt1"/>
              </a:buClr>
              <a:buSzPts val="1875"/>
              <a:buNone/>
              <a:defRPr b="0" sz="1500" cap="none">
                <a:solidFill>
                  <a:schemeClr val="lt1"/>
                </a:solidFill>
              </a:defRPr>
            </a:lvl1pPr>
            <a:lvl2pPr indent="-228600" lvl="1" marL="914400" algn="l">
              <a:lnSpc>
                <a:spcPct val="120000"/>
              </a:lnSpc>
              <a:spcBef>
                <a:spcPts val="375"/>
              </a:spcBef>
              <a:spcAft>
                <a:spcPts val="0"/>
              </a:spcAft>
              <a:buClr>
                <a:schemeClr val="lt1"/>
              </a:buClr>
              <a:buSzPts val="1875"/>
              <a:buNone/>
              <a:defRPr b="1" sz="1500"/>
            </a:lvl2pPr>
            <a:lvl3pPr indent="-228600" lvl="2" marL="1371600" algn="l">
              <a:lnSpc>
                <a:spcPct val="120000"/>
              </a:lnSpc>
              <a:spcBef>
                <a:spcPts val="375"/>
              </a:spcBef>
              <a:spcAft>
                <a:spcPts val="0"/>
              </a:spcAft>
              <a:buClr>
                <a:schemeClr val="lt1"/>
              </a:buClr>
              <a:buSzPts val="1688"/>
              <a:buNone/>
              <a:defRPr b="1" sz="1350"/>
            </a:lvl3pPr>
            <a:lvl4pPr indent="-228600" lvl="3" marL="1828800" algn="l">
              <a:lnSpc>
                <a:spcPct val="120000"/>
              </a:lnSpc>
              <a:spcBef>
                <a:spcPts val="375"/>
              </a:spcBef>
              <a:spcAft>
                <a:spcPts val="0"/>
              </a:spcAft>
              <a:buClr>
                <a:schemeClr val="lt1"/>
              </a:buClr>
              <a:buSzPts val="1500"/>
              <a:buNone/>
              <a:defRPr b="1" sz="1200"/>
            </a:lvl4pPr>
            <a:lvl5pPr indent="-228600" lvl="4" marL="2286000" algn="l">
              <a:lnSpc>
                <a:spcPct val="120000"/>
              </a:lnSpc>
              <a:spcBef>
                <a:spcPts val="375"/>
              </a:spcBef>
              <a:spcAft>
                <a:spcPts val="0"/>
              </a:spcAft>
              <a:buClr>
                <a:schemeClr val="lt1"/>
              </a:buClr>
              <a:buSzPts val="1500"/>
              <a:buNone/>
              <a:defRPr b="1" sz="1200"/>
            </a:lvl5pPr>
            <a:lvl6pPr indent="-228600" lvl="5" marL="2743200" algn="l">
              <a:lnSpc>
                <a:spcPct val="120000"/>
              </a:lnSpc>
              <a:spcBef>
                <a:spcPts val="375"/>
              </a:spcBef>
              <a:spcAft>
                <a:spcPts val="0"/>
              </a:spcAft>
              <a:buClr>
                <a:schemeClr val="lt1"/>
              </a:buClr>
              <a:buSzPts val="1500"/>
              <a:buNone/>
              <a:defRPr b="1" sz="1200"/>
            </a:lvl6pPr>
            <a:lvl7pPr indent="-228600" lvl="6" marL="3200400" algn="l">
              <a:lnSpc>
                <a:spcPct val="120000"/>
              </a:lnSpc>
              <a:spcBef>
                <a:spcPts val="375"/>
              </a:spcBef>
              <a:spcAft>
                <a:spcPts val="0"/>
              </a:spcAft>
              <a:buClr>
                <a:schemeClr val="lt1"/>
              </a:buClr>
              <a:buSzPts val="1500"/>
              <a:buNone/>
              <a:defRPr b="1" sz="1200"/>
            </a:lvl7pPr>
            <a:lvl8pPr indent="-228600" lvl="7" marL="3657600" algn="l">
              <a:lnSpc>
                <a:spcPct val="120000"/>
              </a:lnSpc>
              <a:spcBef>
                <a:spcPts val="375"/>
              </a:spcBef>
              <a:spcAft>
                <a:spcPts val="0"/>
              </a:spcAft>
              <a:buClr>
                <a:schemeClr val="lt1"/>
              </a:buClr>
              <a:buSzPts val="1500"/>
              <a:buNone/>
              <a:defRPr b="1" sz="1200"/>
            </a:lvl8pPr>
            <a:lvl9pPr indent="-228600" lvl="8" marL="4114800" algn="l">
              <a:lnSpc>
                <a:spcPct val="120000"/>
              </a:lnSpc>
              <a:spcBef>
                <a:spcPts val="375"/>
              </a:spcBef>
              <a:spcAft>
                <a:spcPts val="0"/>
              </a:spcAft>
              <a:buClr>
                <a:schemeClr val="lt1"/>
              </a:buClr>
              <a:buSzPts val="1500"/>
              <a:buNone/>
              <a:defRPr b="1" sz="1200"/>
            </a:lvl9pPr>
          </a:lstStyle>
          <a:p/>
        </p:txBody>
      </p:sp>
      <p:sp>
        <p:nvSpPr>
          <p:cNvPr id="211" name="Google Shape;211;p17"/>
          <p:cNvSpPr/>
          <p:nvPr>
            <p:ph idx="2" type="pic"/>
          </p:nvPr>
        </p:nvSpPr>
        <p:spPr>
          <a:xfrm>
            <a:off x="856060" y="2000249"/>
            <a:ext cx="2396430" cy="1143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2" name="Google Shape;212;p17"/>
          <p:cNvSpPr txBox="1"/>
          <p:nvPr>
            <p:ph idx="3" type="body"/>
          </p:nvPr>
        </p:nvSpPr>
        <p:spPr>
          <a:xfrm>
            <a:off x="856060" y="3735644"/>
            <a:ext cx="2396430" cy="61338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313"/>
              <a:buNone/>
              <a:defRPr sz="1050"/>
            </a:lvl1pPr>
            <a:lvl2pPr indent="-228600" lvl="1" marL="914400" algn="l">
              <a:lnSpc>
                <a:spcPct val="120000"/>
              </a:lnSpc>
              <a:spcBef>
                <a:spcPts val="375"/>
              </a:spcBef>
              <a:spcAft>
                <a:spcPts val="0"/>
              </a:spcAft>
              <a:buClr>
                <a:schemeClr val="lt1"/>
              </a:buClr>
              <a:buSzPts val="1125"/>
              <a:buNone/>
              <a:defRPr sz="900"/>
            </a:lvl2pPr>
            <a:lvl3pPr indent="-228600" lvl="2" marL="1371600" algn="l">
              <a:lnSpc>
                <a:spcPct val="120000"/>
              </a:lnSpc>
              <a:spcBef>
                <a:spcPts val="375"/>
              </a:spcBef>
              <a:spcAft>
                <a:spcPts val="0"/>
              </a:spcAft>
              <a:buClr>
                <a:schemeClr val="lt1"/>
              </a:buClr>
              <a:buSzPts val="938"/>
              <a:buNone/>
              <a:defRPr sz="750"/>
            </a:lvl3pPr>
            <a:lvl4pPr indent="-228600" lvl="3" marL="1828800" algn="l">
              <a:lnSpc>
                <a:spcPct val="120000"/>
              </a:lnSpc>
              <a:spcBef>
                <a:spcPts val="375"/>
              </a:spcBef>
              <a:spcAft>
                <a:spcPts val="0"/>
              </a:spcAft>
              <a:buClr>
                <a:schemeClr val="lt1"/>
              </a:buClr>
              <a:buSzPts val="844"/>
              <a:buNone/>
              <a:defRPr sz="675"/>
            </a:lvl4pPr>
            <a:lvl5pPr indent="-228600" lvl="4" marL="2286000" algn="l">
              <a:lnSpc>
                <a:spcPct val="120000"/>
              </a:lnSpc>
              <a:spcBef>
                <a:spcPts val="375"/>
              </a:spcBef>
              <a:spcAft>
                <a:spcPts val="0"/>
              </a:spcAft>
              <a:buClr>
                <a:schemeClr val="lt1"/>
              </a:buClr>
              <a:buSzPts val="844"/>
              <a:buNone/>
              <a:defRPr sz="675"/>
            </a:lvl5pPr>
            <a:lvl6pPr indent="-228600" lvl="5" marL="2743200" algn="l">
              <a:lnSpc>
                <a:spcPct val="120000"/>
              </a:lnSpc>
              <a:spcBef>
                <a:spcPts val="375"/>
              </a:spcBef>
              <a:spcAft>
                <a:spcPts val="0"/>
              </a:spcAft>
              <a:buClr>
                <a:schemeClr val="lt1"/>
              </a:buClr>
              <a:buSzPts val="844"/>
              <a:buNone/>
              <a:defRPr sz="675"/>
            </a:lvl6pPr>
            <a:lvl7pPr indent="-228600" lvl="6" marL="3200400" algn="l">
              <a:lnSpc>
                <a:spcPct val="120000"/>
              </a:lnSpc>
              <a:spcBef>
                <a:spcPts val="375"/>
              </a:spcBef>
              <a:spcAft>
                <a:spcPts val="0"/>
              </a:spcAft>
              <a:buClr>
                <a:schemeClr val="lt1"/>
              </a:buClr>
              <a:buSzPts val="844"/>
              <a:buNone/>
              <a:defRPr sz="675"/>
            </a:lvl7pPr>
            <a:lvl8pPr indent="-228600" lvl="7" marL="3657600" algn="l">
              <a:lnSpc>
                <a:spcPct val="120000"/>
              </a:lnSpc>
              <a:spcBef>
                <a:spcPts val="375"/>
              </a:spcBef>
              <a:spcAft>
                <a:spcPts val="0"/>
              </a:spcAft>
              <a:buClr>
                <a:schemeClr val="lt1"/>
              </a:buClr>
              <a:buSzPts val="844"/>
              <a:buNone/>
              <a:defRPr sz="675"/>
            </a:lvl8pPr>
            <a:lvl9pPr indent="-228600" lvl="8" marL="4114800" algn="l">
              <a:lnSpc>
                <a:spcPct val="120000"/>
              </a:lnSpc>
              <a:spcBef>
                <a:spcPts val="375"/>
              </a:spcBef>
              <a:spcAft>
                <a:spcPts val="0"/>
              </a:spcAft>
              <a:buClr>
                <a:schemeClr val="lt1"/>
              </a:buClr>
              <a:buSzPts val="844"/>
              <a:buNone/>
              <a:defRPr sz="675"/>
            </a:lvl9pPr>
          </a:lstStyle>
          <a:p/>
        </p:txBody>
      </p:sp>
      <p:sp>
        <p:nvSpPr>
          <p:cNvPr id="213" name="Google Shape;213;p17"/>
          <p:cNvSpPr txBox="1"/>
          <p:nvPr>
            <p:ph idx="4" type="body"/>
          </p:nvPr>
        </p:nvSpPr>
        <p:spPr>
          <a:xfrm>
            <a:off x="3366790" y="3303447"/>
            <a:ext cx="2400300" cy="432197"/>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lt1"/>
              </a:buClr>
              <a:buSzPts val="1875"/>
              <a:buNone/>
              <a:defRPr b="0" sz="1500" cap="none">
                <a:solidFill>
                  <a:schemeClr val="lt1"/>
                </a:solidFill>
              </a:defRPr>
            </a:lvl1pPr>
            <a:lvl2pPr indent="-228600" lvl="1" marL="914400" algn="l">
              <a:lnSpc>
                <a:spcPct val="120000"/>
              </a:lnSpc>
              <a:spcBef>
                <a:spcPts val="375"/>
              </a:spcBef>
              <a:spcAft>
                <a:spcPts val="0"/>
              </a:spcAft>
              <a:buClr>
                <a:schemeClr val="lt1"/>
              </a:buClr>
              <a:buSzPts val="1875"/>
              <a:buNone/>
              <a:defRPr b="1" sz="1500"/>
            </a:lvl2pPr>
            <a:lvl3pPr indent="-228600" lvl="2" marL="1371600" algn="l">
              <a:lnSpc>
                <a:spcPct val="120000"/>
              </a:lnSpc>
              <a:spcBef>
                <a:spcPts val="375"/>
              </a:spcBef>
              <a:spcAft>
                <a:spcPts val="0"/>
              </a:spcAft>
              <a:buClr>
                <a:schemeClr val="lt1"/>
              </a:buClr>
              <a:buSzPts val="1688"/>
              <a:buNone/>
              <a:defRPr b="1" sz="1350"/>
            </a:lvl3pPr>
            <a:lvl4pPr indent="-228600" lvl="3" marL="1828800" algn="l">
              <a:lnSpc>
                <a:spcPct val="120000"/>
              </a:lnSpc>
              <a:spcBef>
                <a:spcPts val="375"/>
              </a:spcBef>
              <a:spcAft>
                <a:spcPts val="0"/>
              </a:spcAft>
              <a:buClr>
                <a:schemeClr val="lt1"/>
              </a:buClr>
              <a:buSzPts val="1500"/>
              <a:buNone/>
              <a:defRPr b="1" sz="1200"/>
            </a:lvl4pPr>
            <a:lvl5pPr indent="-228600" lvl="4" marL="2286000" algn="l">
              <a:lnSpc>
                <a:spcPct val="120000"/>
              </a:lnSpc>
              <a:spcBef>
                <a:spcPts val="375"/>
              </a:spcBef>
              <a:spcAft>
                <a:spcPts val="0"/>
              </a:spcAft>
              <a:buClr>
                <a:schemeClr val="lt1"/>
              </a:buClr>
              <a:buSzPts val="1500"/>
              <a:buNone/>
              <a:defRPr b="1" sz="1200"/>
            </a:lvl5pPr>
            <a:lvl6pPr indent="-228600" lvl="5" marL="2743200" algn="l">
              <a:lnSpc>
                <a:spcPct val="120000"/>
              </a:lnSpc>
              <a:spcBef>
                <a:spcPts val="375"/>
              </a:spcBef>
              <a:spcAft>
                <a:spcPts val="0"/>
              </a:spcAft>
              <a:buClr>
                <a:schemeClr val="lt1"/>
              </a:buClr>
              <a:buSzPts val="1500"/>
              <a:buNone/>
              <a:defRPr b="1" sz="1200"/>
            </a:lvl6pPr>
            <a:lvl7pPr indent="-228600" lvl="6" marL="3200400" algn="l">
              <a:lnSpc>
                <a:spcPct val="120000"/>
              </a:lnSpc>
              <a:spcBef>
                <a:spcPts val="375"/>
              </a:spcBef>
              <a:spcAft>
                <a:spcPts val="0"/>
              </a:spcAft>
              <a:buClr>
                <a:schemeClr val="lt1"/>
              </a:buClr>
              <a:buSzPts val="1500"/>
              <a:buNone/>
              <a:defRPr b="1" sz="1200"/>
            </a:lvl7pPr>
            <a:lvl8pPr indent="-228600" lvl="7" marL="3657600" algn="l">
              <a:lnSpc>
                <a:spcPct val="120000"/>
              </a:lnSpc>
              <a:spcBef>
                <a:spcPts val="375"/>
              </a:spcBef>
              <a:spcAft>
                <a:spcPts val="0"/>
              </a:spcAft>
              <a:buClr>
                <a:schemeClr val="lt1"/>
              </a:buClr>
              <a:buSzPts val="1500"/>
              <a:buNone/>
              <a:defRPr b="1" sz="1200"/>
            </a:lvl8pPr>
            <a:lvl9pPr indent="-228600" lvl="8" marL="4114800" algn="l">
              <a:lnSpc>
                <a:spcPct val="120000"/>
              </a:lnSpc>
              <a:spcBef>
                <a:spcPts val="375"/>
              </a:spcBef>
              <a:spcAft>
                <a:spcPts val="0"/>
              </a:spcAft>
              <a:buClr>
                <a:schemeClr val="lt1"/>
              </a:buClr>
              <a:buSzPts val="1500"/>
              <a:buNone/>
              <a:defRPr b="1" sz="1200"/>
            </a:lvl9pPr>
          </a:lstStyle>
          <a:p/>
        </p:txBody>
      </p:sp>
      <p:sp>
        <p:nvSpPr>
          <p:cNvPr id="214" name="Google Shape;214;p17"/>
          <p:cNvSpPr/>
          <p:nvPr>
            <p:ph idx="5" type="pic"/>
          </p:nvPr>
        </p:nvSpPr>
        <p:spPr>
          <a:xfrm>
            <a:off x="3366790" y="2000249"/>
            <a:ext cx="2399205" cy="1143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5" name="Google Shape;215;p17"/>
          <p:cNvSpPr txBox="1"/>
          <p:nvPr>
            <p:ph idx="6" type="body"/>
          </p:nvPr>
        </p:nvSpPr>
        <p:spPr>
          <a:xfrm>
            <a:off x="3365695" y="3735643"/>
            <a:ext cx="2400300" cy="60775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313"/>
              <a:buNone/>
              <a:defRPr sz="1050"/>
            </a:lvl1pPr>
            <a:lvl2pPr indent="-228600" lvl="1" marL="914400" algn="l">
              <a:lnSpc>
                <a:spcPct val="120000"/>
              </a:lnSpc>
              <a:spcBef>
                <a:spcPts val="375"/>
              </a:spcBef>
              <a:spcAft>
                <a:spcPts val="0"/>
              </a:spcAft>
              <a:buClr>
                <a:schemeClr val="lt1"/>
              </a:buClr>
              <a:buSzPts val="1125"/>
              <a:buNone/>
              <a:defRPr sz="900"/>
            </a:lvl2pPr>
            <a:lvl3pPr indent="-228600" lvl="2" marL="1371600" algn="l">
              <a:lnSpc>
                <a:spcPct val="120000"/>
              </a:lnSpc>
              <a:spcBef>
                <a:spcPts val="375"/>
              </a:spcBef>
              <a:spcAft>
                <a:spcPts val="0"/>
              </a:spcAft>
              <a:buClr>
                <a:schemeClr val="lt1"/>
              </a:buClr>
              <a:buSzPts val="938"/>
              <a:buNone/>
              <a:defRPr sz="750"/>
            </a:lvl3pPr>
            <a:lvl4pPr indent="-228600" lvl="3" marL="1828800" algn="l">
              <a:lnSpc>
                <a:spcPct val="120000"/>
              </a:lnSpc>
              <a:spcBef>
                <a:spcPts val="375"/>
              </a:spcBef>
              <a:spcAft>
                <a:spcPts val="0"/>
              </a:spcAft>
              <a:buClr>
                <a:schemeClr val="lt1"/>
              </a:buClr>
              <a:buSzPts val="844"/>
              <a:buNone/>
              <a:defRPr sz="675"/>
            </a:lvl4pPr>
            <a:lvl5pPr indent="-228600" lvl="4" marL="2286000" algn="l">
              <a:lnSpc>
                <a:spcPct val="120000"/>
              </a:lnSpc>
              <a:spcBef>
                <a:spcPts val="375"/>
              </a:spcBef>
              <a:spcAft>
                <a:spcPts val="0"/>
              </a:spcAft>
              <a:buClr>
                <a:schemeClr val="lt1"/>
              </a:buClr>
              <a:buSzPts val="844"/>
              <a:buNone/>
              <a:defRPr sz="675"/>
            </a:lvl5pPr>
            <a:lvl6pPr indent="-228600" lvl="5" marL="2743200" algn="l">
              <a:lnSpc>
                <a:spcPct val="120000"/>
              </a:lnSpc>
              <a:spcBef>
                <a:spcPts val="375"/>
              </a:spcBef>
              <a:spcAft>
                <a:spcPts val="0"/>
              </a:spcAft>
              <a:buClr>
                <a:schemeClr val="lt1"/>
              </a:buClr>
              <a:buSzPts val="844"/>
              <a:buNone/>
              <a:defRPr sz="675"/>
            </a:lvl6pPr>
            <a:lvl7pPr indent="-228600" lvl="6" marL="3200400" algn="l">
              <a:lnSpc>
                <a:spcPct val="120000"/>
              </a:lnSpc>
              <a:spcBef>
                <a:spcPts val="375"/>
              </a:spcBef>
              <a:spcAft>
                <a:spcPts val="0"/>
              </a:spcAft>
              <a:buClr>
                <a:schemeClr val="lt1"/>
              </a:buClr>
              <a:buSzPts val="844"/>
              <a:buNone/>
              <a:defRPr sz="675"/>
            </a:lvl7pPr>
            <a:lvl8pPr indent="-228600" lvl="7" marL="3657600" algn="l">
              <a:lnSpc>
                <a:spcPct val="120000"/>
              </a:lnSpc>
              <a:spcBef>
                <a:spcPts val="375"/>
              </a:spcBef>
              <a:spcAft>
                <a:spcPts val="0"/>
              </a:spcAft>
              <a:buClr>
                <a:schemeClr val="lt1"/>
              </a:buClr>
              <a:buSzPts val="844"/>
              <a:buNone/>
              <a:defRPr sz="675"/>
            </a:lvl8pPr>
            <a:lvl9pPr indent="-228600" lvl="8" marL="4114800" algn="l">
              <a:lnSpc>
                <a:spcPct val="120000"/>
              </a:lnSpc>
              <a:spcBef>
                <a:spcPts val="375"/>
              </a:spcBef>
              <a:spcAft>
                <a:spcPts val="0"/>
              </a:spcAft>
              <a:buClr>
                <a:schemeClr val="lt1"/>
              </a:buClr>
              <a:buSzPts val="844"/>
              <a:buNone/>
              <a:defRPr sz="675"/>
            </a:lvl9pPr>
          </a:lstStyle>
          <a:p/>
        </p:txBody>
      </p:sp>
      <p:sp>
        <p:nvSpPr>
          <p:cNvPr id="216" name="Google Shape;216;p17"/>
          <p:cNvSpPr txBox="1"/>
          <p:nvPr>
            <p:ph idx="7" type="body"/>
          </p:nvPr>
        </p:nvSpPr>
        <p:spPr>
          <a:xfrm>
            <a:off x="5889426" y="3303446"/>
            <a:ext cx="2393056" cy="432197"/>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lt1"/>
              </a:buClr>
              <a:buSzPts val="1875"/>
              <a:buNone/>
              <a:defRPr b="0" sz="1500" cap="none">
                <a:solidFill>
                  <a:schemeClr val="lt1"/>
                </a:solidFill>
              </a:defRPr>
            </a:lvl1pPr>
            <a:lvl2pPr indent="-228600" lvl="1" marL="914400" algn="l">
              <a:lnSpc>
                <a:spcPct val="120000"/>
              </a:lnSpc>
              <a:spcBef>
                <a:spcPts val="375"/>
              </a:spcBef>
              <a:spcAft>
                <a:spcPts val="0"/>
              </a:spcAft>
              <a:buClr>
                <a:schemeClr val="lt1"/>
              </a:buClr>
              <a:buSzPts val="1875"/>
              <a:buNone/>
              <a:defRPr b="1" sz="1500"/>
            </a:lvl2pPr>
            <a:lvl3pPr indent="-228600" lvl="2" marL="1371600" algn="l">
              <a:lnSpc>
                <a:spcPct val="120000"/>
              </a:lnSpc>
              <a:spcBef>
                <a:spcPts val="375"/>
              </a:spcBef>
              <a:spcAft>
                <a:spcPts val="0"/>
              </a:spcAft>
              <a:buClr>
                <a:schemeClr val="lt1"/>
              </a:buClr>
              <a:buSzPts val="1688"/>
              <a:buNone/>
              <a:defRPr b="1" sz="1350"/>
            </a:lvl3pPr>
            <a:lvl4pPr indent="-228600" lvl="3" marL="1828800" algn="l">
              <a:lnSpc>
                <a:spcPct val="120000"/>
              </a:lnSpc>
              <a:spcBef>
                <a:spcPts val="375"/>
              </a:spcBef>
              <a:spcAft>
                <a:spcPts val="0"/>
              </a:spcAft>
              <a:buClr>
                <a:schemeClr val="lt1"/>
              </a:buClr>
              <a:buSzPts val="1500"/>
              <a:buNone/>
              <a:defRPr b="1" sz="1200"/>
            </a:lvl4pPr>
            <a:lvl5pPr indent="-228600" lvl="4" marL="2286000" algn="l">
              <a:lnSpc>
                <a:spcPct val="120000"/>
              </a:lnSpc>
              <a:spcBef>
                <a:spcPts val="375"/>
              </a:spcBef>
              <a:spcAft>
                <a:spcPts val="0"/>
              </a:spcAft>
              <a:buClr>
                <a:schemeClr val="lt1"/>
              </a:buClr>
              <a:buSzPts val="1500"/>
              <a:buNone/>
              <a:defRPr b="1" sz="1200"/>
            </a:lvl5pPr>
            <a:lvl6pPr indent="-228600" lvl="5" marL="2743200" algn="l">
              <a:lnSpc>
                <a:spcPct val="120000"/>
              </a:lnSpc>
              <a:spcBef>
                <a:spcPts val="375"/>
              </a:spcBef>
              <a:spcAft>
                <a:spcPts val="0"/>
              </a:spcAft>
              <a:buClr>
                <a:schemeClr val="lt1"/>
              </a:buClr>
              <a:buSzPts val="1500"/>
              <a:buNone/>
              <a:defRPr b="1" sz="1200"/>
            </a:lvl6pPr>
            <a:lvl7pPr indent="-228600" lvl="6" marL="3200400" algn="l">
              <a:lnSpc>
                <a:spcPct val="120000"/>
              </a:lnSpc>
              <a:spcBef>
                <a:spcPts val="375"/>
              </a:spcBef>
              <a:spcAft>
                <a:spcPts val="0"/>
              </a:spcAft>
              <a:buClr>
                <a:schemeClr val="lt1"/>
              </a:buClr>
              <a:buSzPts val="1500"/>
              <a:buNone/>
              <a:defRPr b="1" sz="1200"/>
            </a:lvl7pPr>
            <a:lvl8pPr indent="-228600" lvl="7" marL="3657600" algn="l">
              <a:lnSpc>
                <a:spcPct val="120000"/>
              </a:lnSpc>
              <a:spcBef>
                <a:spcPts val="375"/>
              </a:spcBef>
              <a:spcAft>
                <a:spcPts val="0"/>
              </a:spcAft>
              <a:buClr>
                <a:schemeClr val="lt1"/>
              </a:buClr>
              <a:buSzPts val="1500"/>
              <a:buNone/>
              <a:defRPr b="1" sz="1200"/>
            </a:lvl8pPr>
            <a:lvl9pPr indent="-228600" lvl="8" marL="4114800" algn="l">
              <a:lnSpc>
                <a:spcPct val="120000"/>
              </a:lnSpc>
              <a:spcBef>
                <a:spcPts val="375"/>
              </a:spcBef>
              <a:spcAft>
                <a:spcPts val="0"/>
              </a:spcAft>
              <a:buClr>
                <a:schemeClr val="lt1"/>
              </a:buClr>
              <a:buSzPts val="1500"/>
              <a:buNone/>
              <a:defRPr b="1" sz="1200"/>
            </a:lvl9pPr>
          </a:lstStyle>
          <a:p/>
        </p:txBody>
      </p:sp>
      <p:sp>
        <p:nvSpPr>
          <p:cNvPr id="217" name="Google Shape;217;p17"/>
          <p:cNvSpPr/>
          <p:nvPr>
            <p:ph idx="8" type="pic"/>
          </p:nvPr>
        </p:nvSpPr>
        <p:spPr>
          <a:xfrm>
            <a:off x="5889332" y="2000249"/>
            <a:ext cx="2396227" cy="1143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8" name="Google Shape;218;p17"/>
          <p:cNvSpPr txBox="1"/>
          <p:nvPr>
            <p:ph idx="9" type="body"/>
          </p:nvPr>
        </p:nvSpPr>
        <p:spPr>
          <a:xfrm>
            <a:off x="5889332" y="3735641"/>
            <a:ext cx="2396226" cy="607759"/>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313"/>
              <a:buNone/>
              <a:defRPr sz="1050"/>
            </a:lvl1pPr>
            <a:lvl2pPr indent="-228600" lvl="1" marL="914400" algn="l">
              <a:lnSpc>
                <a:spcPct val="120000"/>
              </a:lnSpc>
              <a:spcBef>
                <a:spcPts val="375"/>
              </a:spcBef>
              <a:spcAft>
                <a:spcPts val="0"/>
              </a:spcAft>
              <a:buClr>
                <a:schemeClr val="lt1"/>
              </a:buClr>
              <a:buSzPts val="1125"/>
              <a:buNone/>
              <a:defRPr sz="900"/>
            </a:lvl2pPr>
            <a:lvl3pPr indent="-228600" lvl="2" marL="1371600" algn="l">
              <a:lnSpc>
                <a:spcPct val="120000"/>
              </a:lnSpc>
              <a:spcBef>
                <a:spcPts val="375"/>
              </a:spcBef>
              <a:spcAft>
                <a:spcPts val="0"/>
              </a:spcAft>
              <a:buClr>
                <a:schemeClr val="lt1"/>
              </a:buClr>
              <a:buSzPts val="938"/>
              <a:buNone/>
              <a:defRPr sz="750"/>
            </a:lvl3pPr>
            <a:lvl4pPr indent="-228600" lvl="3" marL="1828800" algn="l">
              <a:lnSpc>
                <a:spcPct val="120000"/>
              </a:lnSpc>
              <a:spcBef>
                <a:spcPts val="375"/>
              </a:spcBef>
              <a:spcAft>
                <a:spcPts val="0"/>
              </a:spcAft>
              <a:buClr>
                <a:schemeClr val="lt1"/>
              </a:buClr>
              <a:buSzPts val="844"/>
              <a:buNone/>
              <a:defRPr sz="675"/>
            </a:lvl4pPr>
            <a:lvl5pPr indent="-228600" lvl="4" marL="2286000" algn="l">
              <a:lnSpc>
                <a:spcPct val="120000"/>
              </a:lnSpc>
              <a:spcBef>
                <a:spcPts val="375"/>
              </a:spcBef>
              <a:spcAft>
                <a:spcPts val="0"/>
              </a:spcAft>
              <a:buClr>
                <a:schemeClr val="lt1"/>
              </a:buClr>
              <a:buSzPts val="844"/>
              <a:buNone/>
              <a:defRPr sz="675"/>
            </a:lvl5pPr>
            <a:lvl6pPr indent="-228600" lvl="5" marL="2743200" algn="l">
              <a:lnSpc>
                <a:spcPct val="120000"/>
              </a:lnSpc>
              <a:spcBef>
                <a:spcPts val="375"/>
              </a:spcBef>
              <a:spcAft>
                <a:spcPts val="0"/>
              </a:spcAft>
              <a:buClr>
                <a:schemeClr val="lt1"/>
              </a:buClr>
              <a:buSzPts val="844"/>
              <a:buNone/>
              <a:defRPr sz="675"/>
            </a:lvl6pPr>
            <a:lvl7pPr indent="-228600" lvl="6" marL="3200400" algn="l">
              <a:lnSpc>
                <a:spcPct val="120000"/>
              </a:lnSpc>
              <a:spcBef>
                <a:spcPts val="375"/>
              </a:spcBef>
              <a:spcAft>
                <a:spcPts val="0"/>
              </a:spcAft>
              <a:buClr>
                <a:schemeClr val="lt1"/>
              </a:buClr>
              <a:buSzPts val="844"/>
              <a:buNone/>
              <a:defRPr sz="675"/>
            </a:lvl7pPr>
            <a:lvl8pPr indent="-228600" lvl="7" marL="3657600" algn="l">
              <a:lnSpc>
                <a:spcPct val="120000"/>
              </a:lnSpc>
              <a:spcBef>
                <a:spcPts val="375"/>
              </a:spcBef>
              <a:spcAft>
                <a:spcPts val="0"/>
              </a:spcAft>
              <a:buClr>
                <a:schemeClr val="lt1"/>
              </a:buClr>
              <a:buSzPts val="844"/>
              <a:buNone/>
              <a:defRPr sz="675"/>
            </a:lvl8pPr>
            <a:lvl9pPr indent="-228600" lvl="8" marL="4114800" algn="l">
              <a:lnSpc>
                <a:spcPct val="120000"/>
              </a:lnSpc>
              <a:spcBef>
                <a:spcPts val="375"/>
              </a:spcBef>
              <a:spcAft>
                <a:spcPts val="0"/>
              </a:spcAft>
              <a:buClr>
                <a:schemeClr val="lt1"/>
              </a:buClr>
              <a:buSzPts val="844"/>
              <a:buNone/>
              <a:defRPr sz="675"/>
            </a:lvl9pPr>
          </a:lstStyle>
          <a:p/>
        </p:txBody>
      </p:sp>
      <p:sp>
        <p:nvSpPr>
          <p:cNvPr id="219" name="Google Shape;219;p17"/>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17"/>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17"/>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2" name="Shape 222"/>
        <p:cNvGrpSpPr/>
        <p:nvPr/>
      </p:nvGrpSpPr>
      <p:grpSpPr>
        <a:xfrm>
          <a:off x="0" y="0"/>
          <a:ext cx="0" cy="0"/>
          <a:chOff x="0" y="0"/>
          <a:chExt cx="0" cy="0"/>
        </a:xfrm>
      </p:grpSpPr>
      <p:sp>
        <p:nvSpPr>
          <p:cNvPr id="223" name="Google Shape;223;p18"/>
          <p:cNvSpPr txBox="1"/>
          <p:nvPr>
            <p:ph type="title"/>
          </p:nvPr>
        </p:nvSpPr>
        <p:spPr>
          <a:xfrm>
            <a:off x="856060" y="463888"/>
            <a:ext cx="7429499" cy="11089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18"/>
          <p:cNvSpPr txBox="1"/>
          <p:nvPr>
            <p:ph idx="1" type="body"/>
          </p:nvPr>
        </p:nvSpPr>
        <p:spPr>
          <a:xfrm rot="5400000">
            <a:off x="3242667" y="-699492"/>
            <a:ext cx="2656286" cy="74294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750"/>
              </a:spcBef>
              <a:spcAft>
                <a:spcPts val="0"/>
              </a:spcAft>
              <a:buClr>
                <a:schemeClr val="lt1"/>
              </a:buClr>
              <a:buSzPts val="2250"/>
              <a:buChar char="•"/>
              <a:defRPr/>
            </a:lvl1pPr>
            <a:lvl2pPr indent="-371475" lvl="1" marL="914400" algn="l">
              <a:lnSpc>
                <a:spcPct val="120000"/>
              </a:lnSpc>
              <a:spcBef>
                <a:spcPts val="375"/>
              </a:spcBef>
              <a:spcAft>
                <a:spcPts val="0"/>
              </a:spcAft>
              <a:buClr>
                <a:schemeClr val="lt1"/>
              </a:buClr>
              <a:buSzPts val="2250"/>
              <a:buChar char="•"/>
              <a:defRPr/>
            </a:lvl2pPr>
            <a:lvl3pPr indent="-371475" lvl="2" marL="1371600" algn="l">
              <a:lnSpc>
                <a:spcPct val="120000"/>
              </a:lnSpc>
              <a:spcBef>
                <a:spcPts val="375"/>
              </a:spcBef>
              <a:spcAft>
                <a:spcPts val="0"/>
              </a:spcAft>
              <a:buClr>
                <a:schemeClr val="lt1"/>
              </a:buClr>
              <a:buSzPts val="2250"/>
              <a:buChar char="•"/>
              <a:defRPr/>
            </a:lvl3pPr>
            <a:lvl4pPr indent="-371475" lvl="3" marL="1828800" algn="l">
              <a:lnSpc>
                <a:spcPct val="120000"/>
              </a:lnSpc>
              <a:spcBef>
                <a:spcPts val="375"/>
              </a:spcBef>
              <a:spcAft>
                <a:spcPts val="0"/>
              </a:spcAft>
              <a:buClr>
                <a:schemeClr val="lt1"/>
              </a:buClr>
              <a:buSzPts val="2250"/>
              <a:buChar char="•"/>
              <a:defRPr/>
            </a:lvl4pPr>
            <a:lvl5pPr indent="-371475" lvl="4" marL="2286000" algn="l">
              <a:lnSpc>
                <a:spcPct val="120000"/>
              </a:lnSpc>
              <a:spcBef>
                <a:spcPts val="375"/>
              </a:spcBef>
              <a:spcAft>
                <a:spcPts val="0"/>
              </a:spcAft>
              <a:buClr>
                <a:schemeClr val="lt1"/>
              </a:buClr>
              <a:buSzPts val="2250"/>
              <a:buChar char="•"/>
              <a:defRPr/>
            </a:lvl5pPr>
            <a:lvl6pPr indent="-371475" lvl="5" marL="2743200" algn="l">
              <a:lnSpc>
                <a:spcPct val="120000"/>
              </a:lnSpc>
              <a:spcBef>
                <a:spcPts val="375"/>
              </a:spcBef>
              <a:spcAft>
                <a:spcPts val="0"/>
              </a:spcAft>
              <a:buClr>
                <a:schemeClr val="lt1"/>
              </a:buClr>
              <a:buSzPts val="2250"/>
              <a:buChar char="•"/>
              <a:defRPr/>
            </a:lvl6pPr>
            <a:lvl7pPr indent="-371475" lvl="6" marL="3200400" algn="l">
              <a:lnSpc>
                <a:spcPct val="120000"/>
              </a:lnSpc>
              <a:spcBef>
                <a:spcPts val="375"/>
              </a:spcBef>
              <a:spcAft>
                <a:spcPts val="0"/>
              </a:spcAft>
              <a:buClr>
                <a:schemeClr val="lt1"/>
              </a:buClr>
              <a:buSzPts val="2250"/>
              <a:buChar char="•"/>
              <a:defRPr/>
            </a:lvl7pPr>
            <a:lvl8pPr indent="-371475" lvl="7" marL="3657600" algn="l">
              <a:lnSpc>
                <a:spcPct val="120000"/>
              </a:lnSpc>
              <a:spcBef>
                <a:spcPts val="375"/>
              </a:spcBef>
              <a:spcAft>
                <a:spcPts val="0"/>
              </a:spcAft>
              <a:buClr>
                <a:schemeClr val="lt1"/>
              </a:buClr>
              <a:buSzPts val="2250"/>
              <a:buChar char="•"/>
              <a:defRPr/>
            </a:lvl8pPr>
            <a:lvl9pPr indent="-371475" lvl="8" marL="4114800" algn="l">
              <a:lnSpc>
                <a:spcPct val="120000"/>
              </a:lnSpc>
              <a:spcBef>
                <a:spcPts val="375"/>
              </a:spcBef>
              <a:spcAft>
                <a:spcPts val="0"/>
              </a:spcAft>
              <a:buClr>
                <a:schemeClr val="lt1"/>
              </a:buClr>
              <a:buSzPts val="2250"/>
              <a:buChar char="•"/>
              <a:defRPr/>
            </a:lvl9pPr>
          </a:lstStyle>
          <a:p/>
        </p:txBody>
      </p:sp>
      <p:sp>
        <p:nvSpPr>
          <p:cNvPr id="225" name="Google Shape;225;p18"/>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18"/>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18"/>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8" name="Shape 228"/>
        <p:cNvGrpSpPr/>
        <p:nvPr/>
      </p:nvGrpSpPr>
      <p:grpSpPr>
        <a:xfrm>
          <a:off x="0" y="0"/>
          <a:ext cx="0" cy="0"/>
          <a:chOff x="0" y="0"/>
          <a:chExt cx="0" cy="0"/>
        </a:xfrm>
      </p:grpSpPr>
      <p:sp>
        <p:nvSpPr>
          <p:cNvPr id="229" name="Google Shape;229;p19"/>
          <p:cNvSpPr txBox="1"/>
          <p:nvPr>
            <p:ph type="title"/>
          </p:nvPr>
        </p:nvSpPr>
        <p:spPr>
          <a:xfrm rot="5400000">
            <a:off x="5590580" y="1648422"/>
            <a:ext cx="3886201" cy="150375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19"/>
          <p:cNvSpPr txBox="1"/>
          <p:nvPr>
            <p:ph idx="1" type="body"/>
          </p:nvPr>
        </p:nvSpPr>
        <p:spPr>
          <a:xfrm rot="5400000">
            <a:off x="1818678" y="-505421"/>
            <a:ext cx="3886201" cy="5811443"/>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750"/>
              </a:spcBef>
              <a:spcAft>
                <a:spcPts val="0"/>
              </a:spcAft>
              <a:buClr>
                <a:schemeClr val="lt1"/>
              </a:buClr>
              <a:buSzPts val="2250"/>
              <a:buChar char="•"/>
              <a:defRPr/>
            </a:lvl1pPr>
            <a:lvl2pPr indent="-371475" lvl="1" marL="914400" algn="l">
              <a:lnSpc>
                <a:spcPct val="120000"/>
              </a:lnSpc>
              <a:spcBef>
                <a:spcPts val="375"/>
              </a:spcBef>
              <a:spcAft>
                <a:spcPts val="0"/>
              </a:spcAft>
              <a:buClr>
                <a:schemeClr val="lt1"/>
              </a:buClr>
              <a:buSzPts val="2250"/>
              <a:buChar char="•"/>
              <a:defRPr/>
            </a:lvl2pPr>
            <a:lvl3pPr indent="-371475" lvl="2" marL="1371600" algn="l">
              <a:lnSpc>
                <a:spcPct val="120000"/>
              </a:lnSpc>
              <a:spcBef>
                <a:spcPts val="375"/>
              </a:spcBef>
              <a:spcAft>
                <a:spcPts val="0"/>
              </a:spcAft>
              <a:buClr>
                <a:schemeClr val="lt1"/>
              </a:buClr>
              <a:buSzPts val="2250"/>
              <a:buChar char="•"/>
              <a:defRPr/>
            </a:lvl3pPr>
            <a:lvl4pPr indent="-371475" lvl="3" marL="1828800" algn="l">
              <a:lnSpc>
                <a:spcPct val="120000"/>
              </a:lnSpc>
              <a:spcBef>
                <a:spcPts val="375"/>
              </a:spcBef>
              <a:spcAft>
                <a:spcPts val="0"/>
              </a:spcAft>
              <a:buClr>
                <a:schemeClr val="lt1"/>
              </a:buClr>
              <a:buSzPts val="2250"/>
              <a:buChar char="•"/>
              <a:defRPr/>
            </a:lvl4pPr>
            <a:lvl5pPr indent="-371475" lvl="4" marL="2286000" algn="l">
              <a:lnSpc>
                <a:spcPct val="120000"/>
              </a:lnSpc>
              <a:spcBef>
                <a:spcPts val="375"/>
              </a:spcBef>
              <a:spcAft>
                <a:spcPts val="0"/>
              </a:spcAft>
              <a:buClr>
                <a:schemeClr val="lt1"/>
              </a:buClr>
              <a:buSzPts val="2250"/>
              <a:buChar char="•"/>
              <a:defRPr/>
            </a:lvl5pPr>
            <a:lvl6pPr indent="-371475" lvl="5" marL="2743200" algn="l">
              <a:lnSpc>
                <a:spcPct val="120000"/>
              </a:lnSpc>
              <a:spcBef>
                <a:spcPts val="375"/>
              </a:spcBef>
              <a:spcAft>
                <a:spcPts val="0"/>
              </a:spcAft>
              <a:buClr>
                <a:schemeClr val="lt1"/>
              </a:buClr>
              <a:buSzPts val="2250"/>
              <a:buChar char="•"/>
              <a:defRPr/>
            </a:lvl6pPr>
            <a:lvl7pPr indent="-371475" lvl="6" marL="3200400" algn="l">
              <a:lnSpc>
                <a:spcPct val="120000"/>
              </a:lnSpc>
              <a:spcBef>
                <a:spcPts val="375"/>
              </a:spcBef>
              <a:spcAft>
                <a:spcPts val="0"/>
              </a:spcAft>
              <a:buClr>
                <a:schemeClr val="lt1"/>
              </a:buClr>
              <a:buSzPts val="2250"/>
              <a:buChar char="•"/>
              <a:defRPr/>
            </a:lvl7pPr>
            <a:lvl8pPr indent="-371475" lvl="7" marL="3657600" algn="l">
              <a:lnSpc>
                <a:spcPct val="120000"/>
              </a:lnSpc>
              <a:spcBef>
                <a:spcPts val="375"/>
              </a:spcBef>
              <a:spcAft>
                <a:spcPts val="0"/>
              </a:spcAft>
              <a:buClr>
                <a:schemeClr val="lt1"/>
              </a:buClr>
              <a:buSzPts val="2250"/>
              <a:buChar char="•"/>
              <a:defRPr/>
            </a:lvl8pPr>
            <a:lvl9pPr indent="-371475" lvl="8" marL="4114800" algn="l">
              <a:lnSpc>
                <a:spcPct val="120000"/>
              </a:lnSpc>
              <a:spcBef>
                <a:spcPts val="375"/>
              </a:spcBef>
              <a:spcAft>
                <a:spcPts val="0"/>
              </a:spcAft>
              <a:buClr>
                <a:schemeClr val="lt1"/>
              </a:buClr>
              <a:buSzPts val="2250"/>
              <a:buChar char="•"/>
              <a:defRPr/>
            </a:lvl9pPr>
          </a:lstStyle>
          <a:p/>
        </p:txBody>
      </p:sp>
      <p:sp>
        <p:nvSpPr>
          <p:cNvPr id="231" name="Google Shape;231;p19"/>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19"/>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19"/>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14" name="Shape 114"/>
        <p:cNvGrpSpPr/>
        <p:nvPr/>
      </p:nvGrpSpPr>
      <p:grpSpPr>
        <a:xfrm>
          <a:off x="0" y="0"/>
          <a:ext cx="0" cy="0"/>
          <a:chOff x="0" y="0"/>
          <a:chExt cx="0" cy="0"/>
        </a:xfrm>
      </p:grpSpPr>
      <p:sp>
        <p:nvSpPr>
          <p:cNvPr id="115" name="Google Shape;115;p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lt1"/>
              </a:buClr>
              <a:buSzPts val="3000"/>
              <a:buFont typeface="Twentieth Century"/>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6" name="Google Shape;116;p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20000"/>
              </a:lnSpc>
              <a:spcBef>
                <a:spcPts val="0"/>
              </a:spcBef>
              <a:spcAft>
                <a:spcPts val="0"/>
              </a:spcAft>
              <a:buClr>
                <a:schemeClr val="lt1"/>
              </a:buClr>
              <a:buSzPts val="1300"/>
              <a:buChar char="●"/>
              <a:defRPr/>
            </a:lvl1pPr>
            <a:lvl2pPr indent="-298450" lvl="1" marL="914400" algn="l">
              <a:lnSpc>
                <a:spcPct val="120000"/>
              </a:lnSpc>
              <a:spcBef>
                <a:spcPts val="0"/>
              </a:spcBef>
              <a:spcAft>
                <a:spcPts val="0"/>
              </a:spcAft>
              <a:buClr>
                <a:schemeClr val="lt1"/>
              </a:buClr>
              <a:buSzPts val="1100"/>
              <a:buChar char="○"/>
              <a:defRPr/>
            </a:lvl2pPr>
            <a:lvl3pPr indent="-298450" lvl="2" marL="1371600" algn="l">
              <a:lnSpc>
                <a:spcPct val="120000"/>
              </a:lnSpc>
              <a:spcBef>
                <a:spcPts val="0"/>
              </a:spcBef>
              <a:spcAft>
                <a:spcPts val="0"/>
              </a:spcAft>
              <a:buClr>
                <a:schemeClr val="lt1"/>
              </a:buClr>
              <a:buSzPts val="1100"/>
              <a:buChar char="■"/>
              <a:defRPr/>
            </a:lvl3pPr>
            <a:lvl4pPr indent="-298450" lvl="3" marL="1828800" algn="l">
              <a:lnSpc>
                <a:spcPct val="120000"/>
              </a:lnSpc>
              <a:spcBef>
                <a:spcPts val="0"/>
              </a:spcBef>
              <a:spcAft>
                <a:spcPts val="0"/>
              </a:spcAft>
              <a:buClr>
                <a:schemeClr val="lt1"/>
              </a:buClr>
              <a:buSzPts val="1100"/>
              <a:buChar char="●"/>
              <a:defRPr/>
            </a:lvl4pPr>
            <a:lvl5pPr indent="-298450" lvl="4" marL="2286000" algn="l">
              <a:lnSpc>
                <a:spcPct val="120000"/>
              </a:lnSpc>
              <a:spcBef>
                <a:spcPts val="0"/>
              </a:spcBef>
              <a:spcAft>
                <a:spcPts val="0"/>
              </a:spcAft>
              <a:buClr>
                <a:schemeClr val="lt1"/>
              </a:buClr>
              <a:buSzPts val="1100"/>
              <a:buChar char="○"/>
              <a:defRPr/>
            </a:lvl5pPr>
            <a:lvl6pPr indent="-298450" lvl="5" marL="2743200" algn="l">
              <a:lnSpc>
                <a:spcPct val="120000"/>
              </a:lnSpc>
              <a:spcBef>
                <a:spcPts val="0"/>
              </a:spcBef>
              <a:spcAft>
                <a:spcPts val="0"/>
              </a:spcAft>
              <a:buClr>
                <a:schemeClr val="lt1"/>
              </a:buClr>
              <a:buSzPts val="1100"/>
              <a:buChar char="■"/>
              <a:defRPr/>
            </a:lvl6pPr>
            <a:lvl7pPr indent="-298450" lvl="6" marL="3200400" algn="l">
              <a:lnSpc>
                <a:spcPct val="120000"/>
              </a:lnSpc>
              <a:spcBef>
                <a:spcPts val="0"/>
              </a:spcBef>
              <a:spcAft>
                <a:spcPts val="0"/>
              </a:spcAft>
              <a:buClr>
                <a:schemeClr val="lt1"/>
              </a:buClr>
              <a:buSzPts val="1100"/>
              <a:buChar char="●"/>
              <a:defRPr/>
            </a:lvl7pPr>
            <a:lvl8pPr indent="-298450" lvl="7" marL="3657600" algn="l">
              <a:lnSpc>
                <a:spcPct val="120000"/>
              </a:lnSpc>
              <a:spcBef>
                <a:spcPts val="0"/>
              </a:spcBef>
              <a:spcAft>
                <a:spcPts val="0"/>
              </a:spcAft>
              <a:buClr>
                <a:schemeClr val="lt1"/>
              </a:buClr>
              <a:buSzPts val="1100"/>
              <a:buChar char="○"/>
              <a:defRPr/>
            </a:lvl8pPr>
            <a:lvl9pPr indent="-298450" lvl="8" marL="4114800" algn="l">
              <a:lnSpc>
                <a:spcPct val="120000"/>
              </a:lnSpc>
              <a:spcBef>
                <a:spcPts val="0"/>
              </a:spcBef>
              <a:spcAft>
                <a:spcPts val="0"/>
              </a:spcAft>
              <a:buClr>
                <a:schemeClr val="lt1"/>
              </a:buClr>
              <a:buSzPts val="1100"/>
              <a:buChar char="■"/>
              <a:defRPr/>
            </a:lvl9pPr>
          </a:lstStyle>
          <a:p/>
        </p:txBody>
      </p:sp>
      <p:sp>
        <p:nvSpPr>
          <p:cNvPr id="117" name="Google Shape;117;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1pPr>
            <a:lvl2pPr indent="0" lvl="1" marL="0" marR="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2pPr>
            <a:lvl3pPr indent="0" lvl="2" marL="0" marR="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3pPr>
            <a:lvl4pPr indent="0" lvl="3" marL="0" marR="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4pPr>
            <a:lvl5pPr indent="0" lvl="4" marL="0" marR="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5pPr>
            <a:lvl6pPr indent="0" lvl="5" marL="0" marR="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6pPr>
            <a:lvl7pPr indent="0" lvl="6" marL="0" marR="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7pPr>
            <a:lvl8pPr indent="0" lvl="7" marL="0" marR="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8pPr>
            <a:lvl9pPr indent="0" lvl="8" marL="0" marR="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8" name="Shape 118"/>
        <p:cNvGrpSpPr/>
        <p:nvPr/>
      </p:nvGrpSpPr>
      <p:grpSpPr>
        <a:xfrm>
          <a:off x="0" y="0"/>
          <a:ext cx="0" cy="0"/>
          <a:chOff x="0" y="0"/>
          <a:chExt cx="0" cy="0"/>
        </a:xfrm>
      </p:grpSpPr>
      <p:sp>
        <p:nvSpPr>
          <p:cNvPr id="119" name="Google Shape;119;p4"/>
          <p:cNvSpPr txBox="1"/>
          <p:nvPr>
            <p:ph type="title"/>
          </p:nvPr>
        </p:nvSpPr>
        <p:spPr>
          <a:xfrm>
            <a:off x="856060" y="463888"/>
            <a:ext cx="7429499" cy="11089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4"/>
          <p:cNvSpPr txBox="1"/>
          <p:nvPr>
            <p:ph idx="1" type="body"/>
          </p:nvPr>
        </p:nvSpPr>
        <p:spPr>
          <a:xfrm>
            <a:off x="856060" y="1687115"/>
            <a:ext cx="7429499" cy="2656286"/>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750"/>
              </a:spcBef>
              <a:spcAft>
                <a:spcPts val="0"/>
              </a:spcAft>
              <a:buClr>
                <a:schemeClr val="lt1"/>
              </a:buClr>
              <a:buSzPts val="2250"/>
              <a:buChar char="•"/>
              <a:defRPr/>
            </a:lvl1pPr>
            <a:lvl2pPr indent="-371475" lvl="1" marL="914400" algn="l">
              <a:lnSpc>
                <a:spcPct val="120000"/>
              </a:lnSpc>
              <a:spcBef>
                <a:spcPts val="375"/>
              </a:spcBef>
              <a:spcAft>
                <a:spcPts val="0"/>
              </a:spcAft>
              <a:buClr>
                <a:schemeClr val="lt1"/>
              </a:buClr>
              <a:buSzPts val="2250"/>
              <a:buChar char="•"/>
              <a:defRPr/>
            </a:lvl2pPr>
            <a:lvl3pPr indent="-371475" lvl="2" marL="1371600" algn="l">
              <a:lnSpc>
                <a:spcPct val="120000"/>
              </a:lnSpc>
              <a:spcBef>
                <a:spcPts val="375"/>
              </a:spcBef>
              <a:spcAft>
                <a:spcPts val="0"/>
              </a:spcAft>
              <a:buClr>
                <a:schemeClr val="lt1"/>
              </a:buClr>
              <a:buSzPts val="2250"/>
              <a:buChar char="•"/>
              <a:defRPr/>
            </a:lvl3pPr>
            <a:lvl4pPr indent="-371475" lvl="3" marL="1828800" algn="l">
              <a:lnSpc>
                <a:spcPct val="120000"/>
              </a:lnSpc>
              <a:spcBef>
                <a:spcPts val="375"/>
              </a:spcBef>
              <a:spcAft>
                <a:spcPts val="0"/>
              </a:spcAft>
              <a:buClr>
                <a:schemeClr val="lt1"/>
              </a:buClr>
              <a:buSzPts val="2250"/>
              <a:buChar char="•"/>
              <a:defRPr/>
            </a:lvl4pPr>
            <a:lvl5pPr indent="-371475" lvl="4" marL="2286000" algn="l">
              <a:lnSpc>
                <a:spcPct val="120000"/>
              </a:lnSpc>
              <a:spcBef>
                <a:spcPts val="375"/>
              </a:spcBef>
              <a:spcAft>
                <a:spcPts val="0"/>
              </a:spcAft>
              <a:buClr>
                <a:schemeClr val="lt1"/>
              </a:buClr>
              <a:buSzPts val="2250"/>
              <a:buChar char="•"/>
              <a:defRPr/>
            </a:lvl5pPr>
            <a:lvl6pPr indent="-371475" lvl="5" marL="2743200" algn="l">
              <a:lnSpc>
                <a:spcPct val="120000"/>
              </a:lnSpc>
              <a:spcBef>
                <a:spcPts val="375"/>
              </a:spcBef>
              <a:spcAft>
                <a:spcPts val="0"/>
              </a:spcAft>
              <a:buClr>
                <a:schemeClr val="lt1"/>
              </a:buClr>
              <a:buSzPts val="2250"/>
              <a:buChar char="•"/>
              <a:defRPr/>
            </a:lvl6pPr>
            <a:lvl7pPr indent="-371475" lvl="6" marL="3200400" algn="l">
              <a:lnSpc>
                <a:spcPct val="120000"/>
              </a:lnSpc>
              <a:spcBef>
                <a:spcPts val="375"/>
              </a:spcBef>
              <a:spcAft>
                <a:spcPts val="0"/>
              </a:spcAft>
              <a:buClr>
                <a:schemeClr val="lt1"/>
              </a:buClr>
              <a:buSzPts val="2250"/>
              <a:buChar char="•"/>
              <a:defRPr/>
            </a:lvl7pPr>
            <a:lvl8pPr indent="-371475" lvl="7" marL="3657600" algn="l">
              <a:lnSpc>
                <a:spcPct val="120000"/>
              </a:lnSpc>
              <a:spcBef>
                <a:spcPts val="375"/>
              </a:spcBef>
              <a:spcAft>
                <a:spcPts val="0"/>
              </a:spcAft>
              <a:buClr>
                <a:schemeClr val="lt1"/>
              </a:buClr>
              <a:buSzPts val="2250"/>
              <a:buChar char="•"/>
              <a:defRPr/>
            </a:lvl8pPr>
            <a:lvl9pPr indent="-371475" lvl="8" marL="4114800" algn="l">
              <a:lnSpc>
                <a:spcPct val="120000"/>
              </a:lnSpc>
              <a:spcBef>
                <a:spcPts val="375"/>
              </a:spcBef>
              <a:spcAft>
                <a:spcPts val="0"/>
              </a:spcAft>
              <a:buClr>
                <a:schemeClr val="lt1"/>
              </a:buClr>
              <a:buSzPts val="2250"/>
              <a:buChar char="•"/>
              <a:defRPr/>
            </a:lvl9pPr>
          </a:lstStyle>
          <a:p/>
        </p:txBody>
      </p:sp>
      <p:sp>
        <p:nvSpPr>
          <p:cNvPr id="121" name="Google Shape;121;p4"/>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4"/>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4"/>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4" name="Shape 124"/>
        <p:cNvGrpSpPr/>
        <p:nvPr/>
      </p:nvGrpSpPr>
      <p:grpSpPr>
        <a:xfrm>
          <a:off x="0" y="0"/>
          <a:ext cx="0" cy="0"/>
          <a:chOff x="0" y="0"/>
          <a:chExt cx="0" cy="0"/>
        </a:xfrm>
      </p:grpSpPr>
      <p:sp>
        <p:nvSpPr>
          <p:cNvPr id="125" name="Google Shape;125;p5"/>
          <p:cNvSpPr txBox="1"/>
          <p:nvPr>
            <p:ph type="title"/>
          </p:nvPr>
        </p:nvSpPr>
        <p:spPr>
          <a:xfrm>
            <a:off x="856058" y="1064420"/>
            <a:ext cx="74295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700"/>
              <a:buFont typeface="Twentieth Century"/>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6" name="Google Shape;126;p5"/>
          <p:cNvSpPr txBox="1"/>
          <p:nvPr>
            <p:ph idx="1" type="body"/>
          </p:nvPr>
        </p:nvSpPr>
        <p:spPr>
          <a:xfrm>
            <a:off x="856058" y="3318272"/>
            <a:ext cx="7429500" cy="103108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688"/>
              <a:buNone/>
              <a:defRPr sz="1350" cap="none">
                <a:solidFill>
                  <a:schemeClr val="lt1"/>
                </a:solidFill>
              </a:defRPr>
            </a:lvl1pPr>
            <a:lvl2pPr indent="-228600" lvl="1" marL="914400" algn="l">
              <a:lnSpc>
                <a:spcPct val="120000"/>
              </a:lnSpc>
              <a:spcBef>
                <a:spcPts val="375"/>
              </a:spcBef>
              <a:spcAft>
                <a:spcPts val="0"/>
              </a:spcAft>
              <a:buClr>
                <a:schemeClr val="lt1"/>
              </a:buClr>
              <a:buSzPts val="1688"/>
              <a:buNone/>
              <a:defRPr sz="1350">
                <a:solidFill>
                  <a:schemeClr val="lt1"/>
                </a:solidFill>
              </a:defRPr>
            </a:lvl2pPr>
            <a:lvl3pPr indent="-228600" lvl="2" marL="1371600" algn="l">
              <a:lnSpc>
                <a:spcPct val="120000"/>
              </a:lnSpc>
              <a:spcBef>
                <a:spcPts val="375"/>
              </a:spcBef>
              <a:spcAft>
                <a:spcPts val="0"/>
              </a:spcAft>
              <a:buClr>
                <a:schemeClr val="lt1"/>
              </a:buClr>
              <a:buSzPts val="1688"/>
              <a:buNone/>
              <a:defRPr sz="1350">
                <a:solidFill>
                  <a:schemeClr val="lt1"/>
                </a:solidFill>
              </a:defRPr>
            </a:lvl3pPr>
            <a:lvl4pPr indent="-228600" lvl="3" marL="1828800" algn="l">
              <a:lnSpc>
                <a:spcPct val="120000"/>
              </a:lnSpc>
              <a:spcBef>
                <a:spcPts val="375"/>
              </a:spcBef>
              <a:spcAft>
                <a:spcPts val="0"/>
              </a:spcAft>
              <a:buClr>
                <a:schemeClr val="lt1"/>
              </a:buClr>
              <a:buSzPts val="1500"/>
              <a:buNone/>
              <a:defRPr sz="1200">
                <a:solidFill>
                  <a:schemeClr val="lt1"/>
                </a:solidFill>
              </a:defRPr>
            </a:lvl4pPr>
            <a:lvl5pPr indent="-228600" lvl="4" marL="2286000" algn="l">
              <a:lnSpc>
                <a:spcPct val="120000"/>
              </a:lnSpc>
              <a:spcBef>
                <a:spcPts val="375"/>
              </a:spcBef>
              <a:spcAft>
                <a:spcPts val="0"/>
              </a:spcAft>
              <a:buClr>
                <a:schemeClr val="lt1"/>
              </a:buClr>
              <a:buSzPts val="1500"/>
              <a:buNone/>
              <a:defRPr sz="1200">
                <a:solidFill>
                  <a:schemeClr val="lt1"/>
                </a:solidFill>
              </a:defRPr>
            </a:lvl5pPr>
            <a:lvl6pPr indent="-228600" lvl="5" marL="2743200" algn="l">
              <a:lnSpc>
                <a:spcPct val="120000"/>
              </a:lnSpc>
              <a:spcBef>
                <a:spcPts val="375"/>
              </a:spcBef>
              <a:spcAft>
                <a:spcPts val="0"/>
              </a:spcAft>
              <a:buClr>
                <a:schemeClr val="lt1"/>
              </a:buClr>
              <a:buSzPts val="1500"/>
              <a:buNone/>
              <a:defRPr sz="1200">
                <a:solidFill>
                  <a:schemeClr val="lt1"/>
                </a:solidFill>
              </a:defRPr>
            </a:lvl6pPr>
            <a:lvl7pPr indent="-228600" lvl="6" marL="3200400" algn="l">
              <a:lnSpc>
                <a:spcPct val="120000"/>
              </a:lnSpc>
              <a:spcBef>
                <a:spcPts val="375"/>
              </a:spcBef>
              <a:spcAft>
                <a:spcPts val="0"/>
              </a:spcAft>
              <a:buClr>
                <a:schemeClr val="lt1"/>
              </a:buClr>
              <a:buSzPts val="1500"/>
              <a:buNone/>
              <a:defRPr sz="1200">
                <a:solidFill>
                  <a:schemeClr val="lt1"/>
                </a:solidFill>
              </a:defRPr>
            </a:lvl7pPr>
            <a:lvl8pPr indent="-228600" lvl="7" marL="3657600" algn="l">
              <a:lnSpc>
                <a:spcPct val="120000"/>
              </a:lnSpc>
              <a:spcBef>
                <a:spcPts val="375"/>
              </a:spcBef>
              <a:spcAft>
                <a:spcPts val="0"/>
              </a:spcAft>
              <a:buClr>
                <a:schemeClr val="lt1"/>
              </a:buClr>
              <a:buSzPts val="1500"/>
              <a:buNone/>
              <a:defRPr sz="1200">
                <a:solidFill>
                  <a:schemeClr val="lt1"/>
                </a:solidFill>
              </a:defRPr>
            </a:lvl8pPr>
            <a:lvl9pPr indent="-228600" lvl="8" marL="4114800" algn="l">
              <a:lnSpc>
                <a:spcPct val="120000"/>
              </a:lnSpc>
              <a:spcBef>
                <a:spcPts val="375"/>
              </a:spcBef>
              <a:spcAft>
                <a:spcPts val="0"/>
              </a:spcAft>
              <a:buClr>
                <a:schemeClr val="lt1"/>
              </a:buClr>
              <a:buSzPts val="1500"/>
              <a:buNone/>
              <a:defRPr sz="1200">
                <a:solidFill>
                  <a:schemeClr val="lt1"/>
                </a:solidFill>
              </a:defRPr>
            </a:lvl9pPr>
          </a:lstStyle>
          <a:p/>
        </p:txBody>
      </p:sp>
      <p:sp>
        <p:nvSpPr>
          <p:cNvPr id="127" name="Google Shape;127;p5"/>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5"/>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0" name="Shape 130"/>
        <p:cNvGrpSpPr/>
        <p:nvPr/>
      </p:nvGrpSpPr>
      <p:grpSpPr>
        <a:xfrm>
          <a:off x="0" y="0"/>
          <a:ext cx="0" cy="0"/>
          <a:chOff x="0" y="0"/>
          <a:chExt cx="0" cy="0"/>
        </a:xfrm>
      </p:grpSpPr>
      <p:sp>
        <p:nvSpPr>
          <p:cNvPr id="131" name="Google Shape;131;p6"/>
          <p:cNvSpPr txBox="1"/>
          <p:nvPr>
            <p:ph type="title"/>
          </p:nvPr>
        </p:nvSpPr>
        <p:spPr>
          <a:xfrm>
            <a:off x="856060" y="463888"/>
            <a:ext cx="7429499" cy="11089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6"/>
          <p:cNvSpPr txBox="1"/>
          <p:nvPr>
            <p:ph idx="1" type="body"/>
          </p:nvPr>
        </p:nvSpPr>
        <p:spPr>
          <a:xfrm>
            <a:off x="856058" y="1687114"/>
            <a:ext cx="3658792" cy="2656286"/>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750"/>
              </a:spcBef>
              <a:spcAft>
                <a:spcPts val="0"/>
              </a:spcAft>
              <a:buClr>
                <a:schemeClr val="lt1"/>
              </a:buClr>
              <a:buSzPts val="2250"/>
              <a:buChar char="•"/>
              <a:defRPr/>
            </a:lvl1pPr>
            <a:lvl2pPr indent="-371475" lvl="1" marL="914400" algn="l">
              <a:lnSpc>
                <a:spcPct val="120000"/>
              </a:lnSpc>
              <a:spcBef>
                <a:spcPts val="375"/>
              </a:spcBef>
              <a:spcAft>
                <a:spcPts val="0"/>
              </a:spcAft>
              <a:buClr>
                <a:schemeClr val="lt1"/>
              </a:buClr>
              <a:buSzPts val="2250"/>
              <a:buChar char="•"/>
              <a:defRPr/>
            </a:lvl2pPr>
            <a:lvl3pPr indent="-371475" lvl="2" marL="1371600" algn="l">
              <a:lnSpc>
                <a:spcPct val="120000"/>
              </a:lnSpc>
              <a:spcBef>
                <a:spcPts val="375"/>
              </a:spcBef>
              <a:spcAft>
                <a:spcPts val="0"/>
              </a:spcAft>
              <a:buClr>
                <a:schemeClr val="lt1"/>
              </a:buClr>
              <a:buSzPts val="2250"/>
              <a:buChar char="•"/>
              <a:defRPr/>
            </a:lvl3pPr>
            <a:lvl4pPr indent="-371475" lvl="3" marL="1828800" algn="l">
              <a:lnSpc>
                <a:spcPct val="120000"/>
              </a:lnSpc>
              <a:spcBef>
                <a:spcPts val="375"/>
              </a:spcBef>
              <a:spcAft>
                <a:spcPts val="0"/>
              </a:spcAft>
              <a:buClr>
                <a:schemeClr val="lt1"/>
              </a:buClr>
              <a:buSzPts val="2250"/>
              <a:buChar char="•"/>
              <a:defRPr/>
            </a:lvl4pPr>
            <a:lvl5pPr indent="-371475" lvl="4" marL="2286000" algn="l">
              <a:lnSpc>
                <a:spcPct val="120000"/>
              </a:lnSpc>
              <a:spcBef>
                <a:spcPts val="375"/>
              </a:spcBef>
              <a:spcAft>
                <a:spcPts val="0"/>
              </a:spcAft>
              <a:buClr>
                <a:schemeClr val="lt1"/>
              </a:buClr>
              <a:buSzPts val="2250"/>
              <a:buChar char="•"/>
              <a:defRPr/>
            </a:lvl5pPr>
            <a:lvl6pPr indent="-371475" lvl="5" marL="2743200" algn="l">
              <a:lnSpc>
                <a:spcPct val="120000"/>
              </a:lnSpc>
              <a:spcBef>
                <a:spcPts val="375"/>
              </a:spcBef>
              <a:spcAft>
                <a:spcPts val="0"/>
              </a:spcAft>
              <a:buClr>
                <a:schemeClr val="lt1"/>
              </a:buClr>
              <a:buSzPts val="2250"/>
              <a:buChar char="•"/>
              <a:defRPr/>
            </a:lvl6pPr>
            <a:lvl7pPr indent="-371475" lvl="6" marL="3200400" algn="l">
              <a:lnSpc>
                <a:spcPct val="120000"/>
              </a:lnSpc>
              <a:spcBef>
                <a:spcPts val="375"/>
              </a:spcBef>
              <a:spcAft>
                <a:spcPts val="0"/>
              </a:spcAft>
              <a:buClr>
                <a:schemeClr val="lt1"/>
              </a:buClr>
              <a:buSzPts val="2250"/>
              <a:buChar char="•"/>
              <a:defRPr/>
            </a:lvl7pPr>
            <a:lvl8pPr indent="-371475" lvl="7" marL="3657600" algn="l">
              <a:lnSpc>
                <a:spcPct val="120000"/>
              </a:lnSpc>
              <a:spcBef>
                <a:spcPts val="375"/>
              </a:spcBef>
              <a:spcAft>
                <a:spcPts val="0"/>
              </a:spcAft>
              <a:buClr>
                <a:schemeClr val="lt1"/>
              </a:buClr>
              <a:buSzPts val="2250"/>
              <a:buChar char="•"/>
              <a:defRPr/>
            </a:lvl8pPr>
            <a:lvl9pPr indent="-371475" lvl="8" marL="4114800" algn="l">
              <a:lnSpc>
                <a:spcPct val="120000"/>
              </a:lnSpc>
              <a:spcBef>
                <a:spcPts val="375"/>
              </a:spcBef>
              <a:spcAft>
                <a:spcPts val="0"/>
              </a:spcAft>
              <a:buClr>
                <a:schemeClr val="lt1"/>
              </a:buClr>
              <a:buSzPts val="2250"/>
              <a:buChar char="•"/>
              <a:defRPr/>
            </a:lvl9pPr>
          </a:lstStyle>
          <a:p/>
        </p:txBody>
      </p:sp>
      <p:sp>
        <p:nvSpPr>
          <p:cNvPr id="133" name="Google Shape;133;p6"/>
          <p:cNvSpPr txBox="1"/>
          <p:nvPr>
            <p:ph idx="2" type="body"/>
          </p:nvPr>
        </p:nvSpPr>
        <p:spPr>
          <a:xfrm>
            <a:off x="4629151" y="1687114"/>
            <a:ext cx="3656408" cy="2656286"/>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750"/>
              </a:spcBef>
              <a:spcAft>
                <a:spcPts val="0"/>
              </a:spcAft>
              <a:buClr>
                <a:schemeClr val="lt1"/>
              </a:buClr>
              <a:buSzPts val="2250"/>
              <a:buChar char="•"/>
              <a:defRPr/>
            </a:lvl1pPr>
            <a:lvl2pPr indent="-371475" lvl="1" marL="914400" algn="l">
              <a:lnSpc>
                <a:spcPct val="120000"/>
              </a:lnSpc>
              <a:spcBef>
                <a:spcPts val="375"/>
              </a:spcBef>
              <a:spcAft>
                <a:spcPts val="0"/>
              </a:spcAft>
              <a:buClr>
                <a:schemeClr val="lt1"/>
              </a:buClr>
              <a:buSzPts val="2250"/>
              <a:buChar char="•"/>
              <a:defRPr/>
            </a:lvl2pPr>
            <a:lvl3pPr indent="-371475" lvl="2" marL="1371600" algn="l">
              <a:lnSpc>
                <a:spcPct val="120000"/>
              </a:lnSpc>
              <a:spcBef>
                <a:spcPts val="375"/>
              </a:spcBef>
              <a:spcAft>
                <a:spcPts val="0"/>
              </a:spcAft>
              <a:buClr>
                <a:schemeClr val="lt1"/>
              </a:buClr>
              <a:buSzPts val="2250"/>
              <a:buChar char="•"/>
              <a:defRPr/>
            </a:lvl3pPr>
            <a:lvl4pPr indent="-371475" lvl="3" marL="1828800" algn="l">
              <a:lnSpc>
                <a:spcPct val="120000"/>
              </a:lnSpc>
              <a:spcBef>
                <a:spcPts val="375"/>
              </a:spcBef>
              <a:spcAft>
                <a:spcPts val="0"/>
              </a:spcAft>
              <a:buClr>
                <a:schemeClr val="lt1"/>
              </a:buClr>
              <a:buSzPts val="2250"/>
              <a:buChar char="•"/>
              <a:defRPr/>
            </a:lvl4pPr>
            <a:lvl5pPr indent="-371475" lvl="4" marL="2286000" algn="l">
              <a:lnSpc>
                <a:spcPct val="120000"/>
              </a:lnSpc>
              <a:spcBef>
                <a:spcPts val="375"/>
              </a:spcBef>
              <a:spcAft>
                <a:spcPts val="0"/>
              </a:spcAft>
              <a:buClr>
                <a:schemeClr val="lt1"/>
              </a:buClr>
              <a:buSzPts val="2250"/>
              <a:buChar char="•"/>
              <a:defRPr/>
            </a:lvl5pPr>
            <a:lvl6pPr indent="-371475" lvl="5" marL="2743200" algn="l">
              <a:lnSpc>
                <a:spcPct val="120000"/>
              </a:lnSpc>
              <a:spcBef>
                <a:spcPts val="375"/>
              </a:spcBef>
              <a:spcAft>
                <a:spcPts val="0"/>
              </a:spcAft>
              <a:buClr>
                <a:schemeClr val="lt1"/>
              </a:buClr>
              <a:buSzPts val="2250"/>
              <a:buChar char="•"/>
              <a:defRPr/>
            </a:lvl6pPr>
            <a:lvl7pPr indent="-371475" lvl="6" marL="3200400" algn="l">
              <a:lnSpc>
                <a:spcPct val="120000"/>
              </a:lnSpc>
              <a:spcBef>
                <a:spcPts val="375"/>
              </a:spcBef>
              <a:spcAft>
                <a:spcPts val="0"/>
              </a:spcAft>
              <a:buClr>
                <a:schemeClr val="lt1"/>
              </a:buClr>
              <a:buSzPts val="2250"/>
              <a:buChar char="•"/>
              <a:defRPr/>
            </a:lvl7pPr>
            <a:lvl8pPr indent="-371475" lvl="7" marL="3657600" algn="l">
              <a:lnSpc>
                <a:spcPct val="120000"/>
              </a:lnSpc>
              <a:spcBef>
                <a:spcPts val="375"/>
              </a:spcBef>
              <a:spcAft>
                <a:spcPts val="0"/>
              </a:spcAft>
              <a:buClr>
                <a:schemeClr val="lt1"/>
              </a:buClr>
              <a:buSzPts val="2250"/>
              <a:buChar char="•"/>
              <a:defRPr/>
            </a:lvl8pPr>
            <a:lvl9pPr indent="-371475" lvl="8" marL="4114800" algn="l">
              <a:lnSpc>
                <a:spcPct val="120000"/>
              </a:lnSpc>
              <a:spcBef>
                <a:spcPts val="375"/>
              </a:spcBef>
              <a:spcAft>
                <a:spcPts val="0"/>
              </a:spcAft>
              <a:buClr>
                <a:schemeClr val="lt1"/>
              </a:buClr>
              <a:buSzPts val="2250"/>
              <a:buChar char="•"/>
              <a:defRPr/>
            </a:lvl9pPr>
          </a:lstStyle>
          <a:p/>
        </p:txBody>
      </p:sp>
      <p:sp>
        <p:nvSpPr>
          <p:cNvPr id="134" name="Google Shape;134;p6"/>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6"/>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6"/>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7" name="Shape 137"/>
        <p:cNvGrpSpPr/>
        <p:nvPr/>
      </p:nvGrpSpPr>
      <p:grpSpPr>
        <a:xfrm>
          <a:off x="0" y="0"/>
          <a:ext cx="0" cy="0"/>
          <a:chOff x="0" y="0"/>
          <a:chExt cx="0" cy="0"/>
        </a:xfrm>
      </p:grpSpPr>
      <p:sp>
        <p:nvSpPr>
          <p:cNvPr id="138" name="Google Shape;138;p7"/>
          <p:cNvSpPr txBox="1"/>
          <p:nvPr>
            <p:ph type="title"/>
          </p:nvPr>
        </p:nvSpPr>
        <p:spPr>
          <a:xfrm>
            <a:off x="856058" y="464345"/>
            <a:ext cx="7429500" cy="110847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7"/>
          <p:cNvSpPr txBox="1"/>
          <p:nvPr>
            <p:ph idx="1" type="body"/>
          </p:nvPr>
        </p:nvSpPr>
        <p:spPr>
          <a:xfrm>
            <a:off x="1027515" y="1687115"/>
            <a:ext cx="3487337"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250"/>
              <a:buNone/>
              <a:defRPr b="0" sz="1800" cap="none">
                <a:solidFill>
                  <a:schemeClr val="lt1"/>
                </a:solidFill>
              </a:defRPr>
            </a:lvl1pPr>
            <a:lvl2pPr indent="-228600" lvl="1" marL="914400" algn="l">
              <a:lnSpc>
                <a:spcPct val="120000"/>
              </a:lnSpc>
              <a:spcBef>
                <a:spcPts val="375"/>
              </a:spcBef>
              <a:spcAft>
                <a:spcPts val="0"/>
              </a:spcAft>
              <a:buClr>
                <a:schemeClr val="lt1"/>
              </a:buClr>
              <a:buSzPts val="1875"/>
              <a:buNone/>
              <a:defRPr b="1" sz="1500"/>
            </a:lvl2pPr>
            <a:lvl3pPr indent="-228600" lvl="2" marL="1371600" algn="l">
              <a:lnSpc>
                <a:spcPct val="120000"/>
              </a:lnSpc>
              <a:spcBef>
                <a:spcPts val="375"/>
              </a:spcBef>
              <a:spcAft>
                <a:spcPts val="0"/>
              </a:spcAft>
              <a:buClr>
                <a:schemeClr val="lt1"/>
              </a:buClr>
              <a:buSzPts val="1688"/>
              <a:buNone/>
              <a:defRPr b="1" sz="1350"/>
            </a:lvl3pPr>
            <a:lvl4pPr indent="-228600" lvl="3" marL="1828800" algn="l">
              <a:lnSpc>
                <a:spcPct val="120000"/>
              </a:lnSpc>
              <a:spcBef>
                <a:spcPts val="375"/>
              </a:spcBef>
              <a:spcAft>
                <a:spcPts val="0"/>
              </a:spcAft>
              <a:buClr>
                <a:schemeClr val="lt1"/>
              </a:buClr>
              <a:buSzPts val="1500"/>
              <a:buNone/>
              <a:defRPr b="1" sz="1200"/>
            </a:lvl4pPr>
            <a:lvl5pPr indent="-228600" lvl="4" marL="2286000" algn="l">
              <a:lnSpc>
                <a:spcPct val="120000"/>
              </a:lnSpc>
              <a:spcBef>
                <a:spcPts val="375"/>
              </a:spcBef>
              <a:spcAft>
                <a:spcPts val="0"/>
              </a:spcAft>
              <a:buClr>
                <a:schemeClr val="lt1"/>
              </a:buClr>
              <a:buSzPts val="1500"/>
              <a:buNone/>
              <a:defRPr b="1" sz="1200"/>
            </a:lvl5pPr>
            <a:lvl6pPr indent="-228600" lvl="5" marL="2743200" algn="l">
              <a:lnSpc>
                <a:spcPct val="120000"/>
              </a:lnSpc>
              <a:spcBef>
                <a:spcPts val="375"/>
              </a:spcBef>
              <a:spcAft>
                <a:spcPts val="0"/>
              </a:spcAft>
              <a:buClr>
                <a:schemeClr val="lt1"/>
              </a:buClr>
              <a:buSzPts val="1500"/>
              <a:buNone/>
              <a:defRPr b="1" sz="1200"/>
            </a:lvl6pPr>
            <a:lvl7pPr indent="-228600" lvl="6" marL="3200400" algn="l">
              <a:lnSpc>
                <a:spcPct val="120000"/>
              </a:lnSpc>
              <a:spcBef>
                <a:spcPts val="375"/>
              </a:spcBef>
              <a:spcAft>
                <a:spcPts val="0"/>
              </a:spcAft>
              <a:buClr>
                <a:schemeClr val="lt1"/>
              </a:buClr>
              <a:buSzPts val="1500"/>
              <a:buNone/>
              <a:defRPr b="1" sz="1200"/>
            </a:lvl7pPr>
            <a:lvl8pPr indent="-228600" lvl="7" marL="3657600" algn="l">
              <a:lnSpc>
                <a:spcPct val="120000"/>
              </a:lnSpc>
              <a:spcBef>
                <a:spcPts val="375"/>
              </a:spcBef>
              <a:spcAft>
                <a:spcPts val="0"/>
              </a:spcAft>
              <a:buClr>
                <a:schemeClr val="lt1"/>
              </a:buClr>
              <a:buSzPts val="1500"/>
              <a:buNone/>
              <a:defRPr b="1" sz="1200"/>
            </a:lvl8pPr>
            <a:lvl9pPr indent="-228600" lvl="8" marL="4114800" algn="l">
              <a:lnSpc>
                <a:spcPct val="120000"/>
              </a:lnSpc>
              <a:spcBef>
                <a:spcPts val="375"/>
              </a:spcBef>
              <a:spcAft>
                <a:spcPts val="0"/>
              </a:spcAft>
              <a:buClr>
                <a:schemeClr val="lt1"/>
              </a:buClr>
              <a:buSzPts val="1500"/>
              <a:buNone/>
              <a:defRPr b="1" sz="1200"/>
            </a:lvl9pPr>
          </a:lstStyle>
          <a:p/>
        </p:txBody>
      </p:sp>
      <p:sp>
        <p:nvSpPr>
          <p:cNvPr id="140" name="Google Shape;140;p7"/>
          <p:cNvSpPr txBox="1"/>
          <p:nvPr>
            <p:ph idx="2" type="body"/>
          </p:nvPr>
        </p:nvSpPr>
        <p:spPr>
          <a:xfrm>
            <a:off x="856058" y="2305048"/>
            <a:ext cx="3658793" cy="203835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750"/>
              </a:spcBef>
              <a:spcAft>
                <a:spcPts val="0"/>
              </a:spcAft>
              <a:buClr>
                <a:schemeClr val="lt1"/>
              </a:buClr>
              <a:buSzPts val="2250"/>
              <a:buChar char="•"/>
              <a:defRPr/>
            </a:lvl1pPr>
            <a:lvl2pPr indent="-371475" lvl="1" marL="914400" algn="l">
              <a:lnSpc>
                <a:spcPct val="120000"/>
              </a:lnSpc>
              <a:spcBef>
                <a:spcPts val="375"/>
              </a:spcBef>
              <a:spcAft>
                <a:spcPts val="0"/>
              </a:spcAft>
              <a:buClr>
                <a:schemeClr val="lt1"/>
              </a:buClr>
              <a:buSzPts val="2250"/>
              <a:buChar char="•"/>
              <a:defRPr/>
            </a:lvl2pPr>
            <a:lvl3pPr indent="-371475" lvl="2" marL="1371600" algn="l">
              <a:lnSpc>
                <a:spcPct val="120000"/>
              </a:lnSpc>
              <a:spcBef>
                <a:spcPts val="375"/>
              </a:spcBef>
              <a:spcAft>
                <a:spcPts val="0"/>
              </a:spcAft>
              <a:buClr>
                <a:schemeClr val="lt1"/>
              </a:buClr>
              <a:buSzPts val="2250"/>
              <a:buChar char="•"/>
              <a:defRPr/>
            </a:lvl3pPr>
            <a:lvl4pPr indent="-371475" lvl="3" marL="1828800" algn="l">
              <a:lnSpc>
                <a:spcPct val="120000"/>
              </a:lnSpc>
              <a:spcBef>
                <a:spcPts val="375"/>
              </a:spcBef>
              <a:spcAft>
                <a:spcPts val="0"/>
              </a:spcAft>
              <a:buClr>
                <a:schemeClr val="lt1"/>
              </a:buClr>
              <a:buSzPts val="2250"/>
              <a:buChar char="•"/>
              <a:defRPr/>
            </a:lvl4pPr>
            <a:lvl5pPr indent="-371475" lvl="4" marL="2286000" algn="l">
              <a:lnSpc>
                <a:spcPct val="120000"/>
              </a:lnSpc>
              <a:spcBef>
                <a:spcPts val="375"/>
              </a:spcBef>
              <a:spcAft>
                <a:spcPts val="0"/>
              </a:spcAft>
              <a:buClr>
                <a:schemeClr val="lt1"/>
              </a:buClr>
              <a:buSzPts val="2250"/>
              <a:buChar char="•"/>
              <a:defRPr/>
            </a:lvl5pPr>
            <a:lvl6pPr indent="-371475" lvl="5" marL="2743200" algn="l">
              <a:lnSpc>
                <a:spcPct val="120000"/>
              </a:lnSpc>
              <a:spcBef>
                <a:spcPts val="375"/>
              </a:spcBef>
              <a:spcAft>
                <a:spcPts val="0"/>
              </a:spcAft>
              <a:buClr>
                <a:schemeClr val="lt1"/>
              </a:buClr>
              <a:buSzPts val="2250"/>
              <a:buChar char="•"/>
              <a:defRPr/>
            </a:lvl6pPr>
            <a:lvl7pPr indent="-371475" lvl="6" marL="3200400" algn="l">
              <a:lnSpc>
                <a:spcPct val="120000"/>
              </a:lnSpc>
              <a:spcBef>
                <a:spcPts val="375"/>
              </a:spcBef>
              <a:spcAft>
                <a:spcPts val="0"/>
              </a:spcAft>
              <a:buClr>
                <a:schemeClr val="lt1"/>
              </a:buClr>
              <a:buSzPts val="2250"/>
              <a:buChar char="•"/>
              <a:defRPr/>
            </a:lvl7pPr>
            <a:lvl8pPr indent="-371475" lvl="7" marL="3657600" algn="l">
              <a:lnSpc>
                <a:spcPct val="120000"/>
              </a:lnSpc>
              <a:spcBef>
                <a:spcPts val="375"/>
              </a:spcBef>
              <a:spcAft>
                <a:spcPts val="0"/>
              </a:spcAft>
              <a:buClr>
                <a:schemeClr val="lt1"/>
              </a:buClr>
              <a:buSzPts val="2250"/>
              <a:buChar char="•"/>
              <a:defRPr/>
            </a:lvl8pPr>
            <a:lvl9pPr indent="-371475" lvl="8" marL="4114800" algn="l">
              <a:lnSpc>
                <a:spcPct val="120000"/>
              </a:lnSpc>
              <a:spcBef>
                <a:spcPts val="375"/>
              </a:spcBef>
              <a:spcAft>
                <a:spcPts val="0"/>
              </a:spcAft>
              <a:buClr>
                <a:schemeClr val="lt1"/>
              </a:buClr>
              <a:buSzPts val="2250"/>
              <a:buChar char="•"/>
              <a:defRPr/>
            </a:lvl9pPr>
          </a:lstStyle>
          <a:p/>
        </p:txBody>
      </p:sp>
      <p:sp>
        <p:nvSpPr>
          <p:cNvPr id="141" name="Google Shape;141;p7"/>
          <p:cNvSpPr txBox="1"/>
          <p:nvPr>
            <p:ph idx="3" type="body"/>
          </p:nvPr>
        </p:nvSpPr>
        <p:spPr>
          <a:xfrm>
            <a:off x="4800606" y="1687114"/>
            <a:ext cx="3484952"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2250"/>
              <a:buNone/>
              <a:defRPr b="0" sz="1800" cap="none">
                <a:solidFill>
                  <a:schemeClr val="lt1"/>
                </a:solidFill>
              </a:defRPr>
            </a:lvl1pPr>
            <a:lvl2pPr indent="-228600" lvl="1" marL="914400" algn="l">
              <a:lnSpc>
                <a:spcPct val="120000"/>
              </a:lnSpc>
              <a:spcBef>
                <a:spcPts val="375"/>
              </a:spcBef>
              <a:spcAft>
                <a:spcPts val="0"/>
              </a:spcAft>
              <a:buClr>
                <a:schemeClr val="lt1"/>
              </a:buClr>
              <a:buSzPts val="1875"/>
              <a:buNone/>
              <a:defRPr b="1" sz="1500"/>
            </a:lvl2pPr>
            <a:lvl3pPr indent="-228600" lvl="2" marL="1371600" algn="l">
              <a:lnSpc>
                <a:spcPct val="120000"/>
              </a:lnSpc>
              <a:spcBef>
                <a:spcPts val="375"/>
              </a:spcBef>
              <a:spcAft>
                <a:spcPts val="0"/>
              </a:spcAft>
              <a:buClr>
                <a:schemeClr val="lt1"/>
              </a:buClr>
              <a:buSzPts val="1688"/>
              <a:buNone/>
              <a:defRPr b="1" sz="1350"/>
            </a:lvl3pPr>
            <a:lvl4pPr indent="-228600" lvl="3" marL="1828800" algn="l">
              <a:lnSpc>
                <a:spcPct val="120000"/>
              </a:lnSpc>
              <a:spcBef>
                <a:spcPts val="375"/>
              </a:spcBef>
              <a:spcAft>
                <a:spcPts val="0"/>
              </a:spcAft>
              <a:buClr>
                <a:schemeClr val="lt1"/>
              </a:buClr>
              <a:buSzPts val="1500"/>
              <a:buNone/>
              <a:defRPr b="1" sz="1200"/>
            </a:lvl4pPr>
            <a:lvl5pPr indent="-228600" lvl="4" marL="2286000" algn="l">
              <a:lnSpc>
                <a:spcPct val="120000"/>
              </a:lnSpc>
              <a:spcBef>
                <a:spcPts val="375"/>
              </a:spcBef>
              <a:spcAft>
                <a:spcPts val="0"/>
              </a:spcAft>
              <a:buClr>
                <a:schemeClr val="lt1"/>
              </a:buClr>
              <a:buSzPts val="1500"/>
              <a:buNone/>
              <a:defRPr b="1" sz="1200"/>
            </a:lvl5pPr>
            <a:lvl6pPr indent="-228600" lvl="5" marL="2743200" algn="l">
              <a:lnSpc>
                <a:spcPct val="120000"/>
              </a:lnSpc>
              <a:spcBef>
                <a:spcPts val="375"/>
              </a:spcBef>
              <a:spcAft>
                <a:spcPts val="0"/>
              </a:spcAft>
              <a:buClr>
                <a:schemeClr val="lt1"/>
              </a:buClr>
              <a:buSzPts val="1500"/>
              <a:buNone/>
              <a:defRPr b="1" sz="1200"/>
            </a:lvl6pPr>
            <a:lvl7pPr indent="-228600" lvl="6" marL="3200400" algn="l">
              <a:lnSpc>
                <a:spcPct val="120000"/>
              </a:lnSpc>
              <a:spcBef>
                <a:spcPts val="375"/>
              </a:spcBef>
              <a:spcAft>
                <a:spcPts val="0"/>
              </a:spcAft>
              <a:buClr>
                <a:schemeClr val="lt1"/>
              </a:buClr>
              <a:buSzPts val="1500"/>
              <a:buNone/>
              <a:defRPr b="1" sz="1200"/>
            </a:lvl7pPr>
            <a:lvl8pPr indent="-228600" lvl="7" marL="3657600" algn="l">
              <a:lnSpc>
                <a:spcPct val="120000"/>
              </a:lnSpc>
              <a:spcBef>
                <a:spcPts val="375"/>
              </a:spcBef>
              <a:spcAft>
                <a:spcPts val="0"/>
              </a:spcAft>
              <a:buClr>
                <a:schemeClr val="lt1"/>
              </a:buClr>
              <a:buSzPts val="1500"/>
              <a:buNone/>
              <a:defRPr b="1" sz="1200"/>
            </a:lvl8pPr>
            <a:lvl9pPr indent="-228600" lvl="8" marL="4114800" algn="l">
              <a:lnSpc>
                <a:spcPct val="120000"/>
              </a:lnSpc>
              <a:spcBef>
                <a:spcPts val="375"/>
              </a:spcBef>
              <a:spcAft>
                <a:spcPts val="0"/>
              </a:spcAft>
              <a:buClr>
                <a:schemeClr val="lt1"/>
              </a:buClr>
              <a:buSzPts val="1500"/>
              <a:buNone/>
              <a:defRPr b="1" sz="1200"/>
            </a:lvl9pPr>
          </a:lstStyle>
          <a:p/>
        </p:txBody>
      </p:sp>
      <p:sp>
        <p:nvSpPr>
          <p:cNvPr id="142" name="Google Shape;142;p7"/>
          <p:cNvSpPr txBox="1"/>
          <p:nvPr>
            <p:ph idx="4" type="body"/>
          </p:nvPr>
        </p:nvSpPr>
        <p:spPr>
          <a:xfrm>
            <a:off x="4629150" y="2305048"/>
            <a:ext cx="3656408" cy="203835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750"/>
              </a:spcBef>
              <a:spcAft>
                <a:spcPts val="0"/>
              </a:spcAft>
              <a:buClr>
                <a:schemeClr val="lt1"/>
              </a:buClr>
              <a:buSzPts val="2250"/>
              <a:buChar char="•"/>
              <a:defRPr/>
            </a:lvl1pPr>
            <a:lvl2pPr indent="-371475" lvl="1" marL="914400" algn="l">
              <a:lnSpc>
                <a:spcPct val="120000"/>
              </a:lnSpc>
              <a:spcBef>
                <a:spcPts val="375"/>
              </a:spcBef>
              <a:spcAft>
                <a:spcPts val="0"/>
              </a:spcAft>
              <a:buClr>
                <a:schemeClr val="lt1"/>
              </a:buClr>
              <a:buSzPts val="2250"/>
              <a:buChar char="•"/>
              <a:defRPr/>
            </a:lvl2pPr>
            <a:lvl3pPr indent="-371475" lvl="2" marL="1371600" algn="l">
              <a:lnSpc>
                <a:spcPct val="120000"/>
              </a:lnSpc>
              <a:spcBef>
                <a:spcPts val="375"/>
              </a:spcBef>
              <a:spcAft>
                <a:spcPts val="0"/>
              </a:spcAft>
              <a:buClr>
                <a:schemeClr val="lt1"/>
              </a:buClr>
              <a:buSzPts val="2250"/>
              <a:buChar char="•"/>
              <a:defRPr/>
            </a:lvl3pPr>
            <a:lvl4pPr indent="-371475" lvl="3" marL="1828800" algn="l">
              <a:lnSpc>
                <a:spcPct val="120000"/>
              </a:lnSpc>
              <a:spcBef>
                <a:spcPts val="375"/>
              </a:spcBef>
              <a:spcAft>
                <a:spcPts val="0"/>
              </a:spcAft>
              <a:buClr>
                <a:schemeClr val="lt1"/>
              </a:buClr>
              <a:buSzPts val="2250"/>
              <a:buChar char="•"/>
              <a:defRPr/>
            </a:lvl4pPr>
            <a:lvl5pPr indent="-371475" lvl="4" marL="2286000" algn="l">
              <a:lnSpc>
                <a:spcPct val="120000"/>
              </a:lnSpc>
              <a:spcBef>
                <a:spcPts val="375"/>
              </a:spcBef>
              <a:spcAft>
                <a:spcPts val="0"/>
              </a:spcAft>
              <a:buClr>
                <a:schemeClr val="lt1"/>
              </a:buClr>
              <a:buSzPts val="2250"/>
              <a:buChar char="•"/>
              <a:defRPr/>
            </a:lvl5pPr>
            <a:lvl6pPr indent="-371475" lvl="5" marL="2743200" algn="l">
              <a:lnSpc>
                <a:spcPct val="120000"/>
              </a:lnSpc>
              <a:spcBef>
                <a:spcPts val="375"/>
              </a:spcBef>
              <a:spcAft>
                <a:spcPts val="0"/>
              </a:spcAft>
              <a:buClr>
                <a:schemeClr val="lt1"/>
              </a:buClr>
              <a:buSzPts val="2250"/>
              <a:buChar char="•"/>
              <a:defRPr/>
            </a:lvl6pPr>
            <a:lvl7pPr indent="-371475" lvl="6" marL="3200400" algn="l">
              <a:lnSpc>
                <a:spcPct val="120000"/>
              </a:lnSpc>
              <a:spcBef>
                <a:spcPts val="375"/>
              </a:spcBef>
              <a:spcAft>
                <a:spcPts val="0"/>
              </a:spcAft>
              <a:buClr>
                <a:schemeClr val="lt1"/>
              </a:buClr>
              <a:buSzPts val="2250"/>
              <a:buChar char="•"/>
              <a:defRPr/>
            </a:lvl7pPr>
            <a:lvl8pPr indent="-371475" lvl="7" marL="3657600" algn="l">
              <a:lnSpc>
                <a:spcPct val="120000"/>
              </a:lnSpc>
              <a:spcBef>
                <a:spcPts val="375"/>
              </a:spcBef>
              <a:spcAft>
                <a:spcPts val="0"/>
              </a:spcAft>
              <a:buClr>
                <a:schemeClr val="lt1"/>
              </a:buClr>
              <a:buSzPts val="2250"/>
              <a:buChar char="•"/>
              <a:defRPr/>
            </a:lvl8pPr>
            <a:lvl9pPr indent="-371475" lvl="8" marL="4114800" algn="l">
              <a:lnSpc>
                <a:spcPct val="120000"/>
              </a:lnSpc>
              <a:spcBef>
                <a:spcPts val="375"/>
              </a:spcBef>
              <a:spcAft>
                <a:spcPts val="0"/>
              </a:spcAft>
              <a:buClr>
                <a:schemeClr val="lt1"/>
              </a:buClr>
              <a:buSzPts val="2250"/>
              <a:buChar char="•"/>
              <a:defRPr/>
            </a:lvl9pPr>
          </a:lstStyle>
          <a:p/>
        </p:txBody>
      </p:sp>
      <p:sp>
        <p:nvSpPr>
          <p:cNvPr id="143" name="Google Shape;143;p7"/>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7"/>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7"/>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8"/>
          <p:cNvSpPr txBox="1"/>
          <p:nvPr>
            <p:ph type="title"/>
          </p:nvPr>
        </p:nvSpPr>
        <p:spPr>
          <a:xfrm>
            <a:off x="856060" y="463888"/>
            <a:ext cx="7429499" cy="11089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8"/>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8"/>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8"/>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1" name="Shape 151"/>
        <p:cNvGrpSpPr/>
        <p:nvPr/>
      </p:nvGrpSpPr>
      <p:grpSpPr>
        <a:xfrm>
          <a:off x="0" y="0"/>
          <a:ext cx="0" cy="0"/>
          <a:chOff x="0" y="0"/>
          <a:chExt cx="0" cy="0"/>
        </a:xfrm>
      </p:grpSpPr>
      <p:sp>
        <p:nvSpPr>
          <p:cNvPr id="152" name="Google Shape;152;p9"/>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9"/>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9"/>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5" name="Shape 155"/>
        <p:cNvGrpSpPr/>
        <p:nvPr/>
      </p:nvGrpSpPr>
      <p:grpSpPr>
        <a:xfrm>
          <a:off x="0" y="0"/>
          <a:ext cx="0" cy="0"/>
          <a:chOff x="0" y="0"/>
          <a:chExt cx="0" cy="0"/>
        </a:xfrm>
      </p:grpSpPr>
      <p:sp>
        <p:nvSpPr>
          <p:cNvPr id="156" name="Google Shape;156;p10"/>
          <p:cNvSpPr txBox="1"/>
          <p:nvPr>
            <p:ph type="title"/>
          </p:nvPr>
        </p:nvSpPr>
        <p:spPr>
          <a:xfrm>
            <a:off x="860029" y="457201"/>
            <a:ext cx="2892028" cy="122991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400"/>
              <a:buFont typeface="Twentieth Century"/>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10"/>
          <p:cNvSpPr txBox="1"/>
          <p:nvPr>
            <p:ph idx="1" type="body"/>
          </p:nvPr>
        </p:nvSpPr>
        <p:spPr>
          <a:xfrm>
            <a:off x="3867150" y="444499"/>
            <a:ext cx="4418407" cy="3898901"/>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750"/>
              </a:spcBef>
              <a:spcAft>
                <a:spcPts val="0"/>
              </a:spcAft>
              <a:buClr>
                <a:schemeClr val="lt1"/>
              </a:buClr>
              <a:buSzPts val="2250"/>
              <a:buChar char="•"/>
              <a:defRPr/>
            </a:lvl1pPr>
            <a:lvl2pPr indent="-371475" lvl="1" marL="914400" algn="l">
              <a:lnSpc>
                <a:spcPct val="120000"/>
              </a:lnSpc>
              <a:spcBef>
                <a:spcPts val="375"/>
              </a:spcBef>
              <a:spcAft>
                <a:spcPts val="0"/>
              </a:spcAft>
              <a:buClr>
                <a:schemeClr val="lt1"/>
              </a:buClr>
              <a:buSzPts val="2250"/>
              <a:buChar char="•"/>
              <a:defRPr/>
            </a:lvl2pPr>
            <a:lvl3pPr indent="-371475" lvl="2" marL="1371600" algn="l">
              <a:lnSpc>
                <a:spcPct val="120000"/>
              </a:lnSpc>
              <a:spcBef>
                <a:spcPts val="375"/>
              </a:spcBef>
              <a:spcAft>
                <a:spcPts val="0"/>
              </a:spcAft>
              <a:buClr>
                <a:schemeClr val="lt1"/>
              </a:buClr>
              <a:buSzPts val="2250"/>
              <a:buChar char="•"/>
              <a:defRPr/>
            </a:lvl3pPr>
            <a:lvl4pPr indent="-371475" lvl="3" marL="1828800" algn="l">
              <a:lnSpc>
                <a:spcPct val="120000"/>
              </a:lnSpc>
              <a:spcBef>
                <a:spcPts val="375"/>
              </a:spcBef>
              <a:spcAft>
                <a:spcPts val="0"/>
              </a:spcAft>
              <a:buClr>
                <a:schemeClr val="lt1"/>
              </a:buClr>
              <a:buSzPts val="2250"/>
              <a:buChar char="•"/>
              <a:defRPr/>
            </a:lvl4pPr>
            <a:lvl5pPr indent="-371475" lvl="4" marL="2286000" algn="l">
              <a:lnSpc>
                <a:spcPct val="120000"/>
              </a:lnSpc>
              <a:spcBef>
                <a:spcPts val="375"/>
              </a:spcBef>
              <a:spcAft>
                <a:spcPts val="0"/>
              </a:spcAft>
              <a:buClr>
                <a:schemeClr val="lt1"/>
              </a:buClr>
              <a:buSzPts val="2250"/>
              <a:buChar char="•"/>
              <a:defRPr/>
            </a:lvl5pPr>
            <a:lvl6pPr indent="-371475" lvl="5" marL="2743200" algn="l">
              <a:lnSpc>
                <a:spcPct val="120000"/>
              </a:lnSpc>
              <a:spcBef>
                <a:spcPts val="375"/>
              </a:spcBef>
              <a:spcAft>
                <a:spcPts val="0"/>
              </a:spcAft>
              <a:buClr>
                <a:schemeClr val="lt1"/>
              </a:buClr>
              <a:buSzPts val="2250"/>
              <a:buChar char="•"/>
              <a:defRPr/>
            </a:lvl6pPr>
            <a:lvl7pPr indent="-371475" lvl="6" marL="3200400" algn="l">
              <a:lnSpc>
                <a:spcPct val="120000"/>
              </a:lnSpc>
              <a:spcBef>
                <a:spcPts val="375"/>
              </a:spcBef>
              <a:spcAft>
                <a:spcPts val="0"/>
              </a:spcAft>
              <a:buClr>
                <a:schemeClr val="lt1"/>
              </a:buClr>
              <a:buSzPts val="2250"/>
              <a:buChar char="•"/>
              <a:defRPr/>
            </a:lvl7pPr>
            <a:lvl8pPr indent="-371475" lvl="7" marL="3657600" algn="l">
              <a:lnSpc>
                <a:spcPct val="120000"/>
              </a:lnSpc>
              <a:spcBef>
                <a:spcPts val="375"/>
              </a:spcBef>
              <a:spcAft>
                <a:spcPts val="0"/>
              </a:spcAft>
              <a:buClr>
                <a:schemeClr val="lt1"/>
              </a:buClr>
              <a:buSzPts val="2250"/>
              <a:buChar char="•"/>
              <a:defRPr/>
            </a:lvl8pPr>
            <a:lvl9pPr indent="-371475" lvl="8" marL="4114800" algn="l">
              <a:lnSpc>
                <a:spcPct val="120000"/>
              </a:lnSpc>
              <a:spcBef>
                <a:spcPts val="375"/>
              </a:spcBef>
              <a:spcAft>
                <a:spcPts val="0"/>
              </a:spcAft>
              <a:buClr>
                <a:schemeClr val="lt1"/>
              </a:buClr>
              <a:buSzPts val="2250"/>
              <a:buChar char="•"/>
              <a:defRPr/>
            </a:lvl9pPr>
          </a:lstStyle>
          <a:p/>
        </p:txBody>
      </p:sp>
      <p:sp>
        <p:nvSpPr>
          <p:cNvPr id="158" name="Google Shape;158;p10"/>
          <p:cNvSpPr txBox="1"/>
          <p:nvPr>
            <p:ph idx="2" type="body"/>
          </p:nvPr>
        </p:nvSpPr>
        <p:spPr>
          <a:xfrm>
            <a:off x="860029" y="1687114"/>
            <a:ext cx="2892028" cy="265628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Clr>
                <a:schemeClr val="lt1"/>
              </a:buClr>
              <a:buSzPts val="1500"/>
              <a:buNone/>
              <a:defRPr sz="1200"/>
            </a:lvl1pPr>
            <a:lvl2pPr indent="-228600" lvl="1" marL="914400" algn="l">
              <a:lnSpc>
                <a:spcPct val="120000"/>
              </a:lnSpc>
              <a:spcBef>
                <a:spcPts val="375"/>
              </a:spcBef>
              <a:spcAft>
                <a:spcPts val="0"/>
              </a:spcAft>
              <a:buClr>
                <a:schemeClr val="lt1"/>
              </a:buClr>
              <a:buSzPts val="1313"/>
              <a:buNone/>
              <a:defRPr sz="1050"/>
            </a:lvl2pPr>
            <a:lvl3pPr indent="-228600" lvl="2" marL="1371600" algn="l">
              <a:lnSpc>
                <a:spcPct val="120000"/>
              </a:lnSpc>
              <a:spcBef>
                <a:spcPts val="375"/>
              </a:spcBef>
              <a:spcAft>
                <a:spcPts val="0"/>
              </a:spcAft>
              <a:buClr>
                <a:schemeClr val="lt1"/>
              </a:buClr>
              <a:buSzPts val="1125"/>
              <a:buNone/>
              <a:defRPr sz="900"/>
            </a:lvl3pPr>
            <a:lvl4pPr indent="-228600" lvl="3" marL="1828800" algn="l">
              <a:lnSpc>
                <a:spcPct val="120000"/>
              </a:lnSpc>
              <a:spcBef>
                <a:spcPts val="375"/>
              </a:spcBef>
              <a:spcAft>
                <a:spcPts val="0"/>
              </a:spcAft>
              <a:buClr>
                <a:schemeClr val="lt1"/>
              </a:buClr>
              <a:buSzPts val="938"/>
              <a:buNone/>
              <a:defRPr sz="750"/>
            </a:lvl4pPr>
            <a:lvl5pPr indent="-228600" lvl="4" marL="2286000" algn="l">
              <a:lnSpc>
                <a:spcPct val="120000"/>
              </a:lnSpc>
              <a:spcBef>
                <a:spcPts val="375"/>
              </a:spcBef>
              <a:spcAft>
                <a:spcPts val="0"/>
              </a:spcAft>
              <a:buClr>
                <a:schemeClr val="lt1"/>
              </a:buClr>
              <a:buSzPts val="938"/>
              <a:buNone/>
              <a:defRPr sz="750"/>
            </a:lvl5pPr>
            <a:lvl6pPr indent="-228600" lvl="5" marL="2743200" algn="l">
              <a:lnSpc>
                <a:spcPct val="120000"/>
              </a:lnSpc>
              <a:spcBef>
                <a:spcPts val="375"/>
              </a:spcBef>
              <a:spcAft>
                <a:spcPts val="0"/>
              </a:spcAft>
              <a:buClr>
                <a:schemeClr val="lt1"/>
              </a:buClr>
              <a:buSzPts val="938"/>
              <a:buNone/>
              <a:defRPr sz="750"/>
            </a:lvl6pPr>
            <a:lvl7pPr indent="-228600" lvl="6" marL="3200400" algn="l">
              <a:lnSpc>
                <a:spcPct val="120000"/>
              </a:lnSpc>
              <a:spcBef>
                <a:spcPts val="375"/>
              </a:spcBef>
              <a:spcAft>
                <a:spcPts val="0"/>
              </a:spcAft>
              <a:buClr>
                <a:schemeClr val="lt1"/>
              </a:buClr>
              <a:buSzPts val="938"/>
              <a:buNone/>
              <a:defRPr sz="750"/>
            </a:lvl7pPr>
            <a:lvl8pPr indent="-228600" lvl="7" marL="3657600" algn="l">
              <a:lnSpc>
                <a:spcPct val="120000"/>
              </a:lnSpc>
              <a:spcBef>
                <a:spcPts val="375"/>
              </a:spcBef>
              <a:spcAft>
                <a:spcPts val="0"/>
              </a:spcAft>
              <a:buClr>
                <a:schemeClr val="lt1"/>
              </a:buClr>
              <a:buSzPts val="938"/>
              <a:buNone/>
              <a:defRPr sz="750"/>
            </a:lvl8pPr>
            <a:lvl9pPr indent="-228600" lvl="8" marL="4114800" algn="l">
              <a:lnSpc>
                <a:spcPct val="120000"/>
              </a:lnSpc>
              <a:spcBef>
                <a:spcPts val="375"/>
              </a:spcBef>
              <a:spcAft>
                <a:spcPts val="0"/>
              </a:spcAft>
              <a:buClr>
                <a:schemeClr val="lt1"/>
              </a:buClr>
              <a:buSzPts val="938"/>
              <a:buNone/>
              <a:defRPr sz="750"/>
            </a:lvl9pPr>
          </a:lstStyle>
          <a:p/>
        </p:txBody>
      </p:sp>
      <p:sp>
        <p:nvSpPr>
          <p:cNvPr id="159" name="Google Shape;159;p10"/>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10"/>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10"/>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Clr>
                <a:schemeClr val="lt1"/>
              </a:buClr>
              <a:buSzPts val="700"/>
              <a:buFont typeface="Twentieth Century"/>
              <a:buNone/>
              <a:defRPr/>
            </a:lvl1pPr>
            <a:lvl2pPr indent="0" lvl="1" marL="0" algn="r">
              <a:spcBef>
                <a:spcPts val="0"/>
              </a:spcBef>
              <a:spcAft>
                <a:spcPts val="0"/>
              </a:spcAft>
              <a:buClr>
                <a:schemeClr val="lt1"/>
              </a:buClr>
              <a:buSzPts val="700"/>
              <a:buFont typeface="Twentieth Century"/>
              <a:buNone/>
              <a:defRPr/>
            </a:lvl2pPr>
            <a:lvl3pPr indent="0" lvl="2" marL="0" algn="r">
              <a:spcBef>
                <a:spcPts val="0"/>
              </a:spcBef>
              <a:spcAft>
                <a:spcPts val="0"/>
              </a:spcAft>
              <a:buClr>
                <a:schemeClr val="lt1"/>
              </a:buClr>
              <a:buSzPts val="700"/>
              <a:buFont typeface="Twentieth Century"/>
              <a:buNone/>
              <a:defRPr/>
            </a:lvl3pPr>
            <a:lvl4pPr indent="0" lvl="3" marL="0" algn="r">
              <a:spcBef>
                <a:spcPts val="0"/>
              </a:spcBef>
              <a:spcAft>
                <a:spcPts val="0"/>
              </a:spcAft>
              <a:buClr>
                <a:schemeClr val="lt1"/>
              </a:buClr>
              <a:buSzPts val="700"/>
              <a:buFont typeface="Twentieth Century"/>
              <a:buNone/>
              <a:defRPr/>
            </a:lvl4pPr>
            <a:lvl5pPr indent="0" lvl="4" marL="0" algn="r">
              <a:spcBef>
                <a:spcPts val="0"/>
              </a:spcBef>
              <a:spcAft>
                <a:spcPts val="0"/>
              </a:spcAft>
              <a:buClr>
                <a:schemeClr val="lt1"/>
              </a:buClr>
              <a:buSzPts val="700"/>
              <a:buFont typeface="Twentieth Century"/>
              <a:buNone/>
              <a:defRPr/>
            </a:lvl5pPr>
            <a:lvl6pPr indent="0" lvl="5" marL="0" algn="r">
              <a:spcBef>
                <a:spcPts val="0"/>
              </a:spcBef>
              <a:spcAft>
                <a:spcPts val="0"/>
              </a:spcAft>
              <a:buClr>
                <a:schemeClr val="lt1"/>
              </a:buClr>
              <a:buSzPts val="700"/>
              <a:buFont typeface="Twentieth Century"/>
              <a:buNone/>
              <a:defRPr/>
            </a:lvl6pPr>
            <a:lvl7pPr indent="0" lvl="6" marL="0" algn="r">
              <a:spcBef>
                <a:spcPts val="0"/>
              </a:spcBef>
              <a:spcAft>
                <a:spcPts val="0"/>
              </a:spcAft>
              <a:buClr>
                <a:schemeClr val="lt1"/>
              </a:buClr>
              <a:buSzPts val="700"/>
              <a:buFont typeface="Twentieth Century"/>
              <a:buNone/>
              <a:defRPr/>
            </a:lvl7pPr>
            <a:lvl8pPr indent="0" lvl="7" marL="0" algn="r">
              <a:spcBef>
                <a:spcPts val="0"/>
              </a:spcBef>
              <a:spcAft>
                <a:spcPts val="0"/>
              </a:spcAft>
              <a:buClr>
                <a:schemeClr val="lt1"/>
              </a:buClr>
              <a:buSzPts val="700"/>
              <a:buFont typeface="Twentieth Century"/>
              <a:buNone/>
              <a:defRPr/>
            </a:lvl8pPr>
            <a:lvl9pPr indent="0" lvl="8" marL="0" algn="r">
              <a:spcBef>
                <a:spcPts val="0"/>
              </a:spcBef>
              <a:spcAft>
                <a:spcPts val="0"/>
              </a:spcAft>
              <a:buClr>
                <a:schemeClr val="lt1"/>
              </a:buClr>
              <a:buSzPts val="700"/>
              <a:buFont typeface="Twentieth Century"/>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1.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1"/>
          <p:cNvPicPr preferRelativeResize="0"/>
          <p:nvPr/>
        </p:nvPicPr>
        <p:blipFill rotWithShape="1">
          <a:blip r:embed="rId2">
            <a:alphaModFix amt="30000"/>
          </a:blip>
          <a:srcRect b="0" l="0" r="0" t="0"/>
          <a:stretch/>
        </p:blipFill>
        <p:spPr>
          <a:xfrm>
            <a:off x="1" y="-1"/>
            <a:ext cx="9144002" cy="5143501"/>
          </a:xfrm>
          <a:prstGeom prst="rect">
            <a:avLst/>
          </a:prstGeom>
          <a:noFill/>
          <a:ln>
            <a:noFill/>
          </a:ln>
        </p:spPr>
      </p:pic>
      <p:grpSp>
        <p:nvGrpSpPr>
          <p:cNvPr id="7" name="Google Shape;7;p1"/>
          <p:cNvGrpSpPr/>
          <p:nvPr/>
        </p:nvGrpSpPr>
        <p:grpSpPr>
          <a:xfrm>
            <a:off x="-10716" y="0"/>
            <a:ext cx="9040416" cy="5143501"/>
            <a:chOff x="-14288" y="0"/>
            <a:chExt cx="12053888" cy="6858001"/>
          </a:xfrm>
        </p:grpSpPr>
        <p:grpSp>
          <p:nvGrpSpPr>
            <p:cNvPr id="8" name="Google Shape;8;p1"/>
            <p:cNvGrpSpPr/>
            <p:nvPr/>
          </p:nvGrpSpPr>
          <p:grpSpPr>
            <a:xfrm>
              <a:off x="-14288" y="0"/>
              <a:ext cx="1220788" cy="6858001"/>
              <a:chOff x="-14288" y="0"/>
              <a:chExt cx="1220788" cy="6858001"/>
            </a:xfrm>
          </p:grpSpPr>
          <p:sp>
            <p:nvSpPr>
              <p:cNvPr id="9" name="Google Shape;9;p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med" w="med" type="none"/>
                <a:tailEnd len="med" w="med" type="none"/>
              </a:ln>
            </p:spPr>
          </p:cxnSp>
          <p:sp>
            <p:nvSpPr>
              <p:cNvPr id="21" name="Google Shape;21;p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
            <p:cNvGrpSpPr/>
            <p:nvPr/>
          </p:nvGrpSpPr>
          <p:grpSpPr>
            <a:xfrm>
              <a:off x="11364912" y="0"/>
              <a:ext cx="674688" cy="6848476"/>
              <a:chOff x="11364912" y="0"/>
              <a:chExt cx="674688" cy="6848476"/>
            </a:xfrm>
          </p:grpSpPr>
          <p:sp>
            <p:nvSpPr>
              <p:cNvPr id="37" name="Google Shape;37;p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1"/>
          <p:cNvSpPr txBox="1"/>
          <p:nvPr>
            <p:ph type="title"/>
          </p:nvPr>
        </p:nvSpPr>
        <p:spPr>
          <a:xfrm>
            <a:off x="856060" y="463888"/>
            <a:ext cx="7429499" cy="110892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2700"/>
              <a:buFont typeface="Twentieth Century"/>
              <a:buNone/>
              <a:defRPr b="0" i="0" sz="27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1"/>
          <p:cNvSpPr txBox="1"/>
          <p:nvPr>
            <p:ph idx="1" type="body"/>
          </p:nvPr>
        </p:nvSpPr>
        <p:spPr>
          <a:xfrm>
            <a:off x="856060" y="1687115"/>
            <a:ext cx="7429499" cy="2656286"/>
          </a:xfrm>
          <a:prstGeom prst="rect">
            <a:avLst/>
          </a:prstGeom>
          <a:noFill/>
          <a:ln>
            <a:noFill/>
          </a:ln>
        </p:spPr>
        <p:txBody>
          <a:bodyPr anchorCtr="0" anchor="t" bIns="45700" lIns="91425" spcFirstLastPara="1" rIns="91425" wrap="square" tIns="45700">
            <a:normAutofit/>
          </a:bodyPr>
          <a:lstStyle>
            <a:lvl1pPr indent="-371475" lvl="0" marL="457200" marR="0" rtl="0" algn="l">
              <a:lnSpc>
                <a:spcPct val="120000"/>
              </a:lnSpc>
              <a:spcBef>
                <a:spcPts val="75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1pPr>
            <a:lvl2pPr indent="-347662" lvl="1" marL="914400" marR="0" rtl="0" algn="l">
              <a:lnSpc>
                <a:spcPct val="120000"/>
              </a:lnSpc>
              <a:spcBef>
                <a:spcPts val="375"/>
              </a:spcBef>
              <a:spcAft>
                <a:spcPts val="0"/>
              </a:spcAft>
              <a:buClr>
                <a:schemeClr val="lt1"/>
              </a:buClr>
              <a:buSzPts val="1875"/>
              <a:buFont typeface="Arial"/>
              <a:buChar char="•"/>
              <a:defRPr b="0" i="0" sz="1500" u="none" cap="none" strike="noStrike">
                <a:solidFill>
                  <a:schemeClr val="lt1"/>
                </a:solidFill>
                <a:latin typeface="Twentieth Century"/>
                <a:ea typeface="Twentieth Century"/>
                <a:cs typeface="Twentieth Century"/>
                <a:sym typeface="Twentieth Century"/>
              </a:defRPr>
            </a:lvl2pPr>
            <a:lvl3pPr indent="-335756" lvl="2" marL="1371600" marR="0" rtl="0" algn="l">
              <a:lnSpc>
                <a:spcPct val="120000"/>
              </a:lnSpc>
              <a:spcBef>
                <a:spcPts val="375"/>
              </a:spcBef>
              <a:spcAft>
                <a:spcPts val="0"/>
              </a:spcAft>
              <a:buClr>
                <a:schemeClr val="lt1"/>
              </a:buClr>
              <a:buSzPts val="1688"/>
              <a:buFont typeface="Arial"/>
              <a:buChar char="•"/>
              <a:defRPr b="0" i="0" sz="1350" u="none" cap="none" strike="noStrike">
                <a:solidFill>
                  <a:schemeClr val="lt1"/>
                </a:solidFill>
                <a:latin typeface="Twentieth Century"/>
                <a:ea typeface="Twentieth Century"/>
                <a:cs typeface="Twentieth Century"/>
                <a:sym typeface="Twentieth Century"/>
              </a:defRPr>
            </a:lvl3pPr>
            <a:lvl4pPr indent="-323850" lvl="3" marL="1828800" marR="0" rtl="0" algn="l">
              <a:lnSpc>
                <a:spcPct val="120000"/>
              </a:lnSpc>
              <a:spcBef>
                <a:spcPts val="375"/>
              </a:spcBef>
              <a:spcAft>
                <a:spcPts val="0"/>
              </a:spcAft>
              <a:buClr>
                <a:schemeClr val="lt1"/>
              </a:buClr>
              <a:buSzPts val="1500"/>
              <a:buFont typeface="Arial"/>
              <a:buChar char="•"/>
              <a:defRPr b="0" i="0" sz="1200" u="none" cap="none" strike="noStrike">
                <a:solidFill>
                  <a:schemeClr val="lt1"/>
                </a:solidFill>
                <a:latin typeface="Twentieth Century"/>
                <a:ea typeface="Twentieth Century"/>
                <a:cs typeface="Twentieth Century"/>
                <a:sym typeface="Twentieth Century"/>
              </a:defRPr>
            </a:lvl4pPr>
            <a:lvl5pPr indent="-323850" lvl="4" marL="2286000" marR="0" rtl="0" algn="l">
              <a:lnSpc>
                <a:spcPct val="120000"/>
              </a:lnSpc>
              <a:spcBef>
                <a:spcPts val="375"/>
              </a:spcBef>
              <a:spcAft>
                <a:spcPts val="0"/>
              </a:spcAft>
              <a:buClr>
                <a:schemeClr val="lt1"/>
              </a:buClr>
              <a:buSzPts val="1500"/>
              <a:buFont typeface="Arial"/>
              <a:buChar char="•"/>
              <a:defRPr b="0" i="0" sz="1200" u="none" cap="none" strike="noStrike">
                <a:solidFill>
                  <a:schemeClr val="lt1"/>
                </a:solidFill>
                <a:latin typeface="Twentieth Century"/>
                <a:ea typeface="Twentieth Century"/>
                <a:cs typeface="Twentieth Century"/>
                <a:sym typeface="Twentieth Century"/>
              </a:defRPr>
            </a:lvl5pPr>
            <a:lvl6pPr indent="-311943" lvl="5" marL="2743200" marR="0" rtl="0" algn="l">
              <a:lnSpc>
                <a:spcPct val="120000"/>
              </a:lnSpc>
              <a:spcBef>
                <a:spcPts val="375"/>
              </a:spcBef>
              <a:spcAft>
                <a:spcPts val="0"/>
              </a:spcAft>
              <a:buClr>
                <a:schemeClr val="lt1"/>
              </a:buClr>
              <a:buSzPts val="1313"/>
              <a:buFont typeface="Arial"/>
              <a:buChar char="•"/>
              <a:defRPr b="0" i="0" sz="1050" u="none" cap="none" strike="noStrike">
                <a:solidFill>
                  <a:schemeClr val="lt1"/>
                </a:solidFill>
                <a:latin typeface="Twentieth Century"/>
                <a:ea typeface="Twentieth Century"/>
                <a:cs typeface="Twentieth Century"/>
                <a:sym typeface="Twentieth Century"/>
              </a:defRPr>
            </a:lvl6pPr>
            <a:lvl7pPr indent="-311943" lvl="6" marL="3200400" marR="0" rtl="0" algn="l">
              <a:lnSpc>
                <a:spcPct val="120000"/>
              </a:lnSpc>
              <a:spcBef>
                <a:spcPts val="375"/>
              </a:spcBef>
              <a:spcAft>
                <a:spcPts val="0"/>
              </a:spcAft>
              <a:buClr>
                <a:schemeClr val="lt1"/>
              </a:buClr>
              <a:buSzPts val="1313"/>
              <a:buFont typeface="Arial"/>
              <a:buChar char="•"/>
              <a:defRPr b="0" i="0" sz="1050" u="none" cap="none" strike="noStrike">
                <a:solidFill>
                  <a:schemeClr val="lt1"/>
                </a:solidFill>
                <a:latin typeface="Twentieth Century"/>
                <a:ea typeface="Twentieth Century"/>
                <a:cs typeface="Twentieth Century"/>
                <a:sym typeface="Twentieth Century"/>
              </a:defRPr>
            </a:lvl7pPr>
            <a:lvl8pPr indent="-311943" lvl="7" marL="3657600" marR="0" rtl="0" algn="l">
              <a:lnSpc>
                <a:spcPct val="120000"/>
              </a:lnSpc>
              <a:spcBef>
                <a:spcPts val="375"/>
              </a:spcBef>
              <a:spcAft>
                <a:spcPts val="0"/>
              </a:spcAft>
              <a:buClr>
                <a:schemeClr val="lt1"/>
              </a:buClr>
              <a:buSzPts val="1313"/>
              <a:buFont typeface="Arial"/>
              <a:buChar char="•"/>
              <a:defRPr b="0" i="0" sz="1050" u="none" cap="none" strike="noStrike">
                <a:solidFill>
                  <a:schemeClr val="lt1"/>
                </a:solidFill>
                <a:latin typeface="Twentieth Century"/>
                <a:ea typeface="Twentieth Century"/>
                <a:cs typeface="Twentieth Century"/>
                <a:sym typeface="Twentieth Century"/>
              </a:defRPr>
            </a:lvl8pPr>
            <a:lvl9pPr indent="-311943" lvl="8" marL="4114800" marR="0" rtl="0" algn="l">
              <a:lnSpc>
                <a:spcPct val="120000"/>
              </a:lnSpc>
              <a:spcBef>
                <a:spcPts val="375"/>
              </a:spcBef>
              <a:spcAft>
                <a:spcPts val="0"/>
              </a:spcAft>
              <a:buClr>
                <a:schemeClr val="lt1"/>
              </a:buClr>
              <a:buSzPts val="1313"/>
              <a:buFont typeface="Arial"/>
              <a:buChar char="•"/>
              <a:defRPr b="0" i="0" sz="105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1"/>
          <p:cNvSpPr txBox="1"/>
          <p:nvPr>
            <p:ph idx="10" type="dt"/>
          </p:nvPr>
        </p:nvSpPr>
        <p:spPr>
          <a:xfrm>
            <a:off x="5592691" y="4412457"/>
            <a:ext cx="2057400" cy="273844"/>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788"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1"/>
          <p:cNvSpPr txBox="1"/>
          <p:nvPr>
            <p:ph idx="11" type="ftr"/>
          </p:nvPr>
        </p:nvSpPr>
        <p:spPr>
          <a:xfrm>
            <a:off x="856059" y="4412457"/>
            <a:ext cx="4679482"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788"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1"/>
          <p:cNvSpPr txBox="1"/>
          <p:nvPr>
            <p:ph idx="12" type="sldNum"/>
          </p:nvPr>
        </p:nvSpPr>
        <p:spPr>
          <a:xfrm>
            <a:off x="7707241" y="4412456"/>
            <a:ext cx="578317"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spcAft>
                <a:spcPts val="0"/>
              </a:spcAft>
              <a:buClr>
                <a:schemeClr val="lt1"/>
              </a:buClr>
              <a:buSzPts val="788"/>
              <a:buFont typeface="Twentieth Century"/>
              <a:buNone/>
              <a:defRPr b="0" i="0" sz="788"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napier-group-project/exercise_app" TargetMode="Externa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0"/>
          <p:cNvSpPr txBox="1"/>
          <p:nvPr>
            <p:ph type="ctrTitle"/>
          </p:nvPr>
        </p:nvSpPr>
        <p:spPr>
          <a:xfrm>
            <a:off x="1387849" y="1476800"/>
            <a:ext cx="6303000" cy="14481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rgbClr val="073763"/>
              </a:buClr>
              <a:buSzPts val="3600"/>
              <a:buFont typeface="Twentieth Century"/>
              <a:buNone/>
            </a:pPr>
            <a:r>
              <a:rPr lang="en-GB" u="sng">
                <a:solidFill>
                  <a:srgbClr val="073763"/>
                </a:solidFill>
              </a:rPr>
              <a:t>EDINBURGH NAPIER UNIVERSITY EXERCISE THRESHOLDS APP</a:t>
            </a:r>
            <a:endParaRPr u="sng">
              <a:solidFill>
                <a:srgbClr val="073763"/>
              </a:solidFill>
            </a:endParaRPr>
          </a:p>
        </p:txBody>
      </p:sp>
      <p:sp>
        <p:nvSpPr>
          <p:cNvPr id="239" name="Google Shape;239;p20"/>
          <p:cNvSpPr txBox="1"/>
          <p:nvPr>
            <p:ph idx="1" type="subTitle"/>
          </p:nvPr>
        </p:nvSpPr>
        <p:spPr>
          <a:xfrm>
            <a:off x="1858700" y="3133258"/>
            <a:ext cx="5361300" cy="522600"/>
          </a:xfrm>
          <a:prstGeom prst="rect">
            <a:avLst/>
          </a:prstGeom>
          <a:noFill/>
          <a:ln>
            <a:noFill/>
          </a:ln>
        </p:spPr>
        <p:txBody>
          <a:bodyPr anchorCtr="0" anchor="t" bIns="91425" lIns="91425" spcFirstLastPara="1" rIns="91425" wrap="square" tIns="91425">
            <a:normAutofit/>
          </a:bodyPr>
          <a:lstStyle/>
          <a:p>
            <a:pPr indent="0" lvl="0" marL="0" rtl="0" algn="ctr">
              <a:lnSpc>
                <a:spcPct val="120000"/>
              </a:lnSpc>
              <a:spcBef>
                <a:spcPts val="0"/>
              </a:spcBef>
              <a:spcAft>
                <a:spcPts val="0"/>
              </a:spcAft>
              <a:buClr>
                <a:schemeClr val="lt1"/>
              </a:buClr>
              <a:buSzPts val="1875"/>
              <a:buNone/>
            </a:pPr>
            <a:r>
              <a:rPr lang="en-GB">
                <a:solidFill>
                  <a:schemeClr val="lt1"/>
                </a:solidFill>
              </a:rPr>
              <a:t>A PLATFORM FOR VISUALISING BREATH-BY-BREATH ANALYSIS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9"/>
          <p:cNvSpPr txBox="1"/>
          <p:nvPr>
            <p:ph type="title"/>
          </p:nvPr>
        </p:nvSpPr>
        <p:spPr>
          <a:xfrm>
            <a:off x="926306" y="141750"/>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lt1"/>
              </a:buClr>
              <a:buSzPct val="104166"/>
              <a:buFont typeface="Nunito"/>
              <a:buNone/>
            </a:pPr>
            <a:r>
              <a:rPr lang="en-GB" sz="3200">
                <a:latin typeface="Nunito"/>
                <a:ea typeface="Nunito"/>
                <a:cs typeface="Nunito"/>
                <a:sym typeface="Nunito"/>
              </a:rPr>
              <a:t>MESSAGING BETWEEN STAFF MEMBERS</a:t>
            </a:r>
            <a:endParaRPr/>
          </a:p>
        </p:txBody>
      </p:sp>
      <p:sp>
        <p:nvSpPr>
          <p:cNvPr id="302" name="Google Shape;302;p29"/>
          <p:cNvSpPr txBox="1"/>
          <p:nvPr>
            <p:ph idx="1" type="body"/>
          </p:nvPr>
        </p:nvSpPr>
        <p:spPr>
          <a:xfrm>
            <a:off x="503600" y="960250"/>
            <a:ext cx="3249600" cy="35529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1200"/>
              </a:spcBef>
              <a:spcAft>
                <a:spcPts val="0"/>
              </a:spcAft>
              <a:buClr>
                <a:schemeClr val="lt1"/>
              </a:buClr>
              <a:buSzPts val="1300"/>
              <a:buNone/>
            </a:pPr>
            <a:r>
              <a:rPr lang="en-GB" sz="1400">
                <a:latin typeface="Arial"/>
                <a:ea typeface="Arial"/>
                <a:cs typeface="Arial"/>
                <a:sym typeface="Arial"/>
              </a:rPr>
              <a:t>The system uses 2 Python classes correlated with 2 SQL tables for users and talks. </a:t>
            </a:r>
            <a:endParaRPr/>
          </a:p>
          <a:p>
            <a:pPr indent="0" lvl="0" marL="0" rtl="0" algn="l">
              <a:lnSpc>
                <a:spcPct val="105000"/>
              </a:lnSpc>
              <a:spcBef>
                <a:spcPts val="1200"/>
              </a:spcBef>
              <a:spcAft>
                <a:spcPts val="0"/>
              </a:spcAft>
              <a:buClr>
                <a:schemeClr val="lt1"/>
              </a:buClr>
              <a:buSzPts val="605"/>
              <a:buNone/>
            </a:pPr>
            <a:r>
              <a:rPr lang="en-GB" sz="1400">
                <a:latin typeface="Arial"/>
                <a:ea typeface="Arial"/>
                <a:cs typeface="Arial"/>
                <a:sym typeface="Arial"/>
              </a:rPr>
              <a:t>The database parameters are used, and</a:t>
            </a:r>
            <a:r>
              <a:rPr lang="en-GB"/>
              <a:t> </a:t>
            </a:r>
            <a:r>
              <a:rPr lang="en-GB" sz="1400">
                <a:latin typeface="Arial"/>
                <a:ea typeface="Arial"/>
                <a:cs typeface="Arial"/>
                <a:sym typeface="Arial"/>
              </a:rPr>
              <a:t>functions were made for formatting the class data for the developers (strn() functions).</a:t>
            </a:r>
            <a:endParaRPr/>
          </a:p>
          <a:p>
            <a:pPr indent="0" lvl="0" marL="0" rtl="0" algn="l">
              <a:lnSpc>
                <a:spcPct val="105000"/>
              </a:lnSpc>
              <a:spcBef>
                <a:spcPts val="1200"/>
              </a:spcBef>
              <a:spcAft>
                <a:spcPts val="0"/>
              </a:spcAft>
              <a:buClr>
                <a:schemeClr val="lt1"/>
              </a:buClr>
              <a:buSzPts val="605"/>
              <a:buNone/>
            </a:pPr>
            <a:r>
              <a:rPr lang="en-GB" sz="1400">
                <a:latin typeface="Arial"/>
                <a:ea typeface="Arial"/>
                <a:cs typeface="Arial"/>
                <a:sym typeface="Arial"/>
              </a:rPr>
              <a:t>T</a:t>
            </a:r>
            <a:r>
              <a:rPr lang="en-GB" sz="1400">
                <a:latin typeface="Arial"/>
                <a:ea typeface="Arial"/>
                <a:cs typeface="Arial"/>
                <a:sym typeface="Arial"/>
              </a:rPr>
              <a:t>here is a stringified() function for formatting the data to be sent to the front-end</a:t>
            </a:r>
            <a:endParaRPr/>
          </a:p>
          <a:p>
            <a:pPr indent="0" lvl="0" marL="146050" rtl="0" algn="l">
              <a:lnSpc>
                <a:spcPct val="120000"/>
              </a:lnSpc>
              <a:spcBef>
                <a:spcPts val="0"/>
              </a:spcBef>
              <a:spcAft>
                <a:spcPts val="0"/>
              </a:spcAft>
              <a:buClr>
                <a:schemeClr val="lt1"/>
              </a:buClr>
              <a:buSzPts val="1300"/>
              <a:buNone/>
            </a:pPr>
            <a:r>
              <a:t/>
            </a:r>
            <a:endParaRPr/>
          </a:p>
        </p:txBody>
      </p:sp>
      <p:pic>
        <p:nvPicPr>
          <p:cNvPr id="303" name="Google Shape;303;p29"/>
          <p:cNvPicPr preferRelativeResize="0"/>
          <p:nvPr/>
        </p:nvPicPr>
        <p:blipFill rotWithShape="1">
          <a:blip r:embed="rId3">
            <a:alphaModFix/>
          </a:blip>
          <a:srcRect b="8165" l="4590" r="39016" t="15451"/>
          <a:stretch/>
        </p:blipFill>
        <p:spPr>
          <a:xfrm>
            <a:off x="3685375" y="641838"/>
            <a:ext cx="5323124" cy="445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0"/>
          <p:cNvSpPr txBox="1"/>
          <p:nvPr>
            <p:ph type="title"/>
          </p:nvPr>
        </p:nvSpPr>
        <p:spPr>
          <a:xfrm>
            <a:off x="344575" y="193725"/>
            <a:ext cx="8721900" cy="5448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15000"/>
              </a:lnSpc>
              <a:spcBef>
                <a:spcPts val="1800"/>
              </a:spcBef>
              <a:spcAft>
                <a:spcPts val="0"/>
              </a:spcAft>
              <a:buClr>
                <a:schemeClr val="lt1"/>
              </a:buClr>
              <a:buSzPct val="101010"/>
              <a:buFont typeface="Nunito"/>
              <a:buNone/>
            </a:pPr>
            <a:r>
              <a:rPr lang="en-GB" sz="3300">
                <a:latin typeface="Nunito"/>
                <a:ea typeface="Nunito"/>
                <a:cs typeface="Nunito"/>
                <a:sym typeface="Nunito"/>
              </a:rPr>
              <a:t>MESSAGING BETWEEN STAFF MEMBERS</a:t>
            </a:r>
            <a:endParaRPr sz="3300">
              <a:latin typeface="Nunito"/>
              <a:ea typeface="Nunito"/>
              <a:cs typeface="Nunito"/>
              <a:sym typeface="Nunito"/>
            </a:endParaRPr>
          </a:p>
          <a:p>
            <a:pPr indent="0" lvl="0" marL="0" rtl="0" algn="l">
              <a:lnSpc>
                <a:spcPct val="115000"/>
              </a:lnSpc>
              <a:spcBef>
                <a:spcPts val="1800"/>
              </a:spcBef>
              <a:spcAft>
                <a:spcPts val="400"/>
              </a:spcAft>
              <a:buClr>
                <a:schemeClr val="lt1"/>
              </a:buClr>
              <a:buSzPct val="140232"/>
              <a:buFont typeface="Twentieth Century"/>
              <a:buNone/>
            </a:pPr>
            <a:r>
              <a:t/>
            </a:r>
            <a:endParaRPr sz="2377">
              <a:solidFill>
                <a:srgbClr val="000000"/>
              </a:solidFill>
              <a:latin typeface="Arial"/>
              <a:ea typeface="Arial"/>
              <a:cs typeface="Arial"/>
              <a:sym typeface="Arial"/>
            </a:endParaRPr>
          </a:p>
        </p:txBody>
      </p:sp>
      <p:sp>
        <p:nvSpPr>
          <p:cNvPr id="309" name="Google Shape;309;p30"/>
          <p:cNvSpPr txBox="1"/>
          <p:nvPr>
            <p:ph idx="1" type="body"/>
          </p:nvPr>
        </p:nvSpPr>
        <p:spPr>
          <a:xfrm>
            <a:off x="1210500" y="1371400"/>
            <a:ext cx="6544200" cy="433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200"/>
              </a:spcBef>
              <a:spcAft>
                <a:spcPts val="0"/>
              </a:spcAft>
              <a:buClr>
                <a:schemeClr val="lt1"/>
              </a:buClr>
              <a:buSzPts val="605"/>
              <a:buNone/>
            </a:pPr>
            <a:r>
              <a:rPr lang="en-GB" sz="1400">
                <a:latin typeface="Arial"/>
                <a:ea typeface="Arial"/>
                <a:cs typeface="Arial"/>
                <a:sym typeface="Arial"/>
              </a:rPr>
              <a:t>Each user can send another user a “talk”, meaning a message.</a:t>
            </a:r>
            <a:endParaRPr sz="1400">
              <a:latin typeface="Arial"/>
              <a:ea typeface="Arial"/>
              <a:cs typeface="Arial"/>
              <a:sym typeface="Arial"/>
            </a:endParaRPr>
          </a:p>
          <a:p>
            <a:pPr indent="0" lvl="0" marL="0" rtl="0" algn="l">
              <a:lnSpc>
                <a:spcPct val="105000"/>
              </a:lnSpc>
              <a:spcBef>
                <a:spcPts val="1200"/>
              </a:spcBef>
              <a:spcAft>
                <a:spcPts val="0"/>
              </a:spcAft>
              <a:buClr>
                <a:schemeClr val="lt1"/>
              </a:buClr>
              <a:buSzPts val="605"/>
              <a:buNone/>
            </a:pPr>
            <a:r>
              <a:t/>
            </a:r>
            <a:endParaRPr sz="1415"/>
          </a:p>
          <a:p>
            <a:pPr indent="0" lvl="0" marL="0" rtl="0" algn="l">
              <a:lnSpc>
                <a:spcPct val="138000"/>
              </a:lnSpc>
              <a:spcBef>
                <a:spcPts val="1200"/>
              </a:spcBef>
              <a:spcAft>
                <a:spcPts val="0"/>
              </a:spcAft>
              <a:buClr>
                <a:schemeClr val="lt1"/>
              </a:buClr>
              <a:buSzPts val="1300"/>
              <a:buNone/>
            </a:pPr>
            <a:r>
              <a:t/>
            </a:r>
            <a:endParaRPr sz="1415"/>
          </a:p>
          <a:p>
            <a:pPr indent="0" lvl="0" marL="0" rtl="0" algn="l">
              <a:lnSpc>
                <a:spcPct val="105000"/>
              </a:lnSpc>
              <a:spcBef>
                <a:spcPts val="0"/>
              </a:spcBef>
              <a:spcAft>
                <a:spcPts val="1200"/>
              </a:spcAft>
              <a:buClr>
                <a:schemeClr val="lt1"/>
              </a:buClr>
              <a:buSzPts val="605"/>
              <a:buNone/>
            </a:pPr>
            <a:r>
              <a:t/>
            </a:r>
            <a:endParaRPr sz="1415"/>
          </a:p>
        </p:txBody>
      </p:sp>
      <p:pic>
        <p:nvPicPr>
          <p:cNvPr id="310" name="Google Shape;310;p30"/>
          <p:cNvPicPr preferRelativeResize="0"/>
          <p:nvPr/>
        </p:nvPicPr>
        <p:blipFill rotWithShape="1">
          <a:blip r:embed="rId3">
            <a:alphaModFix/>
          </a:blip>
          <a:srcRect b="44314" l="6066" r="49996" t="29169"/>
          <a:stretch/>
        </p:blipFill>
        <p:spPr>
          <a:xfrm>
            <a:off x="1029948" y="1961550"/>
            <a:ext cx="6689999" cy="2009194"/>
          </a:xfrm>
          <a:prstGeom prst="rect">
            <a:avLst/>
          </a:prstGeom>
          <a:noFill/>
          <a:ln>
            <a:noFill/>
          </a:ln>
        </p:spPr>
      </p:pic>
      <p:sp>
        <p:nvSpPr>
          <p:cNvPr id="311" name="Google Shape;311;p30"/>
          <p:cNvSpPr txBox="1"/>
          <p:nvPr/>
        </p:nvSpPr>
        <p:spPr>
          <a:xfrm>
            <a:off x="1210489" y="4149872"/>
            <a:ext cx="6690000" cy="6156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lt1"/>
              </a:buClr>
              <a:buSzPts val="1400"/>
              <a:buFont typeface="Arial"/>
              <a:buNone/>
            </a:pPr>
            <a:r>
              <a:rPr b="0" i="0" lang="en-GB" sz="1400" u="none" cap="none" strike="noStrike">
                <a:solidFill>
                  <a:schemeClr val="lt1"/>
                </a:solidFill>
                <a:latin typeface="Arial"/>
                <a:ea typeface="Arial"/>
                <a:cs typeface="Arial"/>
                <a:sym typeface="Arial"/>
              </a:rPr>
              <a:t>Regular users are able to send and </a:t>
            </a:r>
            <a:r>
              <a:rPr lang="en-GB">
                <a:solidFill>
                  <a:schemeClr val="lt1"/>
                </a:solidFill>
              </a:rPr>
              <a:t>receive</a:t>
            </a:r>
            <a:r>
              <a:rPr b="0" i="0" lang="en-GB" sz="1400" u="none" cap="none" strike="noStrike">
                <a:solidFill>
                  <a:schemeClr val="lt1"/>
                </a:solidFill>
                <a:latin typeface="Arial"/>
                <a:ea typeface="Arial"/>
                <a:cs typeface="Arial"/>
                <a:sym typeface="Arial"/>
              </a:rPr>
              <a:t> messages, admins are able to also delete them</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1"/>
          <p:cNvSpPr txBox="1"/>
          <p:nvPr>
            <p:ph type="title"/>
          </p:nvPr>
        </p:nvSpPr>
        <p:spPr>
          <a:xfrm>
            <a:off x="454570" y="-56306"/>
            <a:ext cx="8588700" cy="5448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15000"/>
              </a:lnSpc>
              <a:spcBef>
                <a:spcPts val="1800"/>
              </a:spcBef>
              <a:spcAft>
                <a:spcPts val="0"/>
              </a:spcAft>
              <a:buClr>
                <a:schemeClr val="lt1"/>
              </a:buClr>
              <a:buSzPct val="101010"/>
              <a:buFont typeface="Nunito"/>
              <a:buNone/>
            </a:pPr>
            <a:r>
              <a:rPr lang="en-GB" sz="3300">
                <a:latin typeface="Nunito"/>
                <a:ea typeface="Nunito"/>
                <a:cs typeface="Nunito"/>
                <a:sym typeface="Nunito"/>
              </a:rPr>
              <a:t>UPLOADING AND IMPORTING RAW DATA FILES</a:t>
            </a:r>
            <a:endParaRPr sz="3300">
              <a:latin typeface="Nunito"/>
              <a:ea typeface="Nunito"/>
              <a:cs typeface="Nunito"/>
              <a:sym typeface="Nunito"/>
            </a:endParaRPr>
          </a:p>
          <a:p>
            <a:pPr indent="0" lvl="0" marL="0" rtl="0" algn="l">
              <a:lnSpc>
                <a:spcPct val="115000"/>
              </a:lnSpc>
              <a:spcBef>
                <a:spcPts val="1800"/>
              </a:spcBef>
              <a:spcAft>
                <a:spcPts val="0"/>
              </a:spcAft>
              <a:buClr>
                <a:schemeClr val="lt1"/>
              </a:buClr>
              <a:buSzPct val="140232"/>
              <a:buFont typeface="Twentieth Century"/>
              <a:buNone/>
            </a:pPr>
            <a:r>
              <a:t/>
            </a:r>
            <a:endParaRPr sz="2377">
              <a:solidFill>
                <a:srgbClr val="000000"/>
              </a:solidFill>
              <a:latin typeface="Arial"/>
              <a:ea typeface="Arial"/>
              <a:cs typeface="Arial"/>
              <a:sym typeface="Arial"/>
            </a:endParaRPr>
          </a:p>
          <a:p>
            <a:pPr indent="0" lvl="0" marL="0" rtl="0" algn="l">
              <a:lnSpc>
                <a:spcPct val="115000"/>
              </a:lnSpc>
              <a:spcBef>
                <a:spcPts val="1800"/>
              </a:spcBef>
              <a:spcAft>
                <a:spcPts val="400"/>
              </a:spcAft>
              <a:buClr>
                <a:schemeClr val="lt1"/>
              </a:buClr>
              <a:buSzPct val="140232"/>
              <a:buFont typeface="Twentieth Century"/>
              <a:buNone/>
            </a:pPr>
            <a:r>
              <a:t/>
            </a:r>
            <a:endParaRPr sz="2377">
              <a:solidFill>
                <a:srgbClr val="000000"/>
              </a:solidFill>
              <a:latin typeface="Arial"/>
              <a:ea typeface="Arial"/>
              <a:cs typeface="Arial"/>
              <a:sym typeface="Arial"/>
            </a:endParaRPr>
          </a:p>
        </p:txBody>
      </p:sp>
      <p:sp>
        <p:nvSpPr>
          <p:cNvPr id="317" name="Google Shape;317;p31"/>
          <p:cNvSpPr txBox="1"/>
          <p:nvPr>
            <p:ph idx="1" type="body"/>
          </p:nvPr>
        </p:nvSpPr>
        <p:spPr>
          <a:xfrm>
            <a:off x="391975" y="1385888"/>
            <a:ext cx="8341500" cy="1264443"/>
          </a:xfrm>
          <a:prstGeom prst="rect">
            <a:avLst/>
          </a:prstGeom>
          <a:noFill/>
          <a:ln>
            <a:noFill/>
          </a:ln>
        </p:spPr>
        <p:txBody>
          <a:bodyPr anchorCtr="0" anchor="t" bIns="91425" lIns="91425" spcFirstLastPara="1" rIns="91425" wrap="square" tIns="91425">
            <a:noAutofit/>
          </a:bodyPr>
          <a:lstStyle/>
          <a:p>
            <a:pPr indent="0" lvl="0" marL="0" rtl="0" algn="just">
              <a:lnSpc>
                <a:spcPct val="138000"/>
              </a:lnSpc>
              <a:spcBef>
                <a:spcPts val="1200"/>
              </a:spcBef>
              <a:spcAft>
                <a:spcPts val="0"/>
              </a:spcAft>
              <a:buClr>
                <a:schemeClr val="lt1"/>
              </a:buClr>
              <a:buSzPts val="1300"/>
              <a:buNone/>
            </a:pPr>
            <a:r>
              <a:rPr lang="en-GB" sz="1400">
                <a:latin typeface="Arial"/>
                <a:ea typeface="Arial"/>
                <a:cs typeface="Arial"/>
                <a:sym typeface="Arial"/>
              </a:rPr>
              <a:t>This feature opens a file selection dialog that is used to select a breath-by-breath analysis data file. </a:t>
            </a:r>
            <a:endParaRPr sz="1400">
              <a:latin typeface="Arial"/>
              <a:ea typeface="Arial"/>
              <a:cs typeface="Arial"/>
              <a:sym typeface="Arial"/>
            </a:endParaRPr>
          </a:p>
          <a:p>
            <a:pPr indent="0" lvl="0" marL="0" rtl="0" algn="just">
              <a:lnSpc>
                <a:spcPct val="138000"/>
              </a:lnSpc>
              <a:spcBef>
                <a:spcPts val="1200"/>
              </a:spcBef>
              <a:spcAft>
                <a:spcPts val="0"/>
              </a:spcAft>
              <a:buClr>
                <a:schemeClr val="lt1"/>
              </a:buClr>
              <a:buSzPts val="1300"/>
              <a:buNone/>
            </a:pPr>
            <a:r>
              <a:rPr lang="en-GB" sz="1400">
                <a:latin typeface="Arial"/>
                <a:ea typeface="Arial"/>
                <a:cs typeface="Arial"/>
                <a:sym typeface="Arial"/>
              </a:rPr>
              <a:t>File loading is achieved by a Js function that uses a Python-declared eel function to import an XLSX file (Excel file). The read_file_to_variable function receives the loaded file as argument. </a:t>
            </a:r>
            <a:endParaRPr b="1" sz="1400">
              <a:latin typeface="Arial"/>
              <a:ea typeface="Arial"/>
              <a:cs typeface="Arial"/>
              <a:sym typeface="Arial"/>
            </a:endParaRPr>
          </a:p>
          <a:p>
            <a:pPr indent="0" lvl="0" marL="0" rtl="0" algn="just">
              <a:lnSpc>
                <a:spcPct val="138000"/>
              </a:lnSpc>
              <a:spcBef>
                <a:spcPts val="1200"/>
              </a:spcBef>
              <a:spcAft>
                <a:spcPts val="0"/>
              </a:spcAft>
              <a:buClr>
                <a:schemeClr val="lt1"/>
              </a:buClr>
              <a:buSzPts val="1300"/>
              <a:buNone/>
            </a:pPr>
            <a:r>
              <a:t/>
            </a:r>
            <a:endParaRPr b="1" sz="1400">
              <a:solidFill>
                <a:srgbClr val="000000"/>
              </a:solidFill>
              <a:latin typeface="Arial"/>
              <a:ea typeface="Arial"/>
              <a:cs typeface="Arial"/>
              <a:sym typeface="Arial"/>
            </a:endParaRPr>
          </a:p>
          <a:p>
            <a:pPr indent="0" lvl="0" marL="0" rtl="0" algn="r">
              <a:lnSpc>
                <a:spcPct val="138000"/>
              </a:lnSpc>
              <a:spcBef>
                <a:spcPts val="1200"/>
              </a:spcBef>
              <a:spcAft>
                <a:spcPts val="0"/>
              </a:spcAft>
              <a:buClr>
                <a:schemeClr val="lt1"/>
              </a:buClr>
              <a:buSzPts val="1300"/>
              <a:buNone/>
            </a:pPr>
            <a:r>
              <a:t/>
            </a:r>
            <a:endParaRPr sz="1100">
              <a:solidFill>
                <a:srgbClr val="000000"/>
              </a:solidFill>
              <a:latin typeface="Arial"/>
              <a:ea typeface="Arial"/>
              <a:cs typeface="Arial"/>
              <a:sym typeface="Arial"/>
            </a:endParaRPr>
          </a:p>
          <a:p>
            <a:pPr indent="0" lvl="0" marL="0" rtl="0" algn="r">
              <a:lnSpc>
                <a:spcPct val="138000"/>
              </a:lnSpc>
              <a:spcBef>
                <a:spcPts val="1200"/>
              </a:spcBef>
              <a:spcAft>
                <a:spcPts val="0"/>
              </a:spcAft>
              <a:buClr>
                <a:schemeClr val="lt1"/>
              </a:buClr>
              <a:buSzPts val="1300"/>
              <a:buNone/>
            </a:pPr>
            <a:r>
              <a:t/>
            </a:r>
            <a:endParaRPr sz="1100">
              <a:solidFill>
                <a:srgbClr val="000000"/>
              </a:solidFill>
              <a:latin typeface="Arial"/>
              <a:ea typeface="Arial"/>
              <a:cs typeface="Arial"/>
              <a:sym typeface="Arial"/>
            </a:endParaRPr>
          </a:p>
          <a:p>
            <a:pPr indent="0" lvl="0" marL="0" rtl="0" algn="r">
              <a:lnSpc>
                <a:spcPct val="138000"/>
              </a:lnSpc>
              <a:spcBef>
                <a:spcPts val="1200"/>
              </a:spcBef>
              <a:spcAft>
                <a:spcPts val="0"/>
              </a:spcAft>
              <a:buClr>
                <a:schemeClr val="lt1"/>
              </a:buClr>
              <a:buSzPts val="1300"/>
              <a:buNone/>
            </a:pPr>
            <a:r>
              <a:t/>
            </a:r>
            <a:endParaRPr sz="1100">
              <a:solidFill>
                <a:srgbClr val="000000"/>
              </a:solidFill>
              <a:latin typeface="Arial"/>
              <a:ea typeface="Arial"/>
              <a:cs typeface="Arial"/>
              <a:sym typeface="Arial"/>
            </a:endParaRPr>
          </a:p>
          <a:p>
            <a:pPr indent="0" lvl="0" marL="0" rtl="0" algn="just">
              <a:lnSpc>
                <a:spcPct val="138000"/>
              </a:lnSpc>
              <a:spcBef>
                <a:spcPts val="1200"/>
              </a:spcBef>
              <a:spcAft>
                <a:spcPts val="0"/>
              </a:spcAft>
              <a:buClr>
                <a:schemeClr val="lt1"/>
              </a:buClr>
              <a:buSzPts val="1300"/>
              <a:buNone/>
            </a:pPr>
            <a:r>
              <a:t/>
            </a:r>
            <a:endParaRPr sz="1415"/>
          </a:p>
          <a:p>
            <a:pPr indent="0" lvl="0" marL="0" rtl="0" algn="l">
              <a:lnSpc>
                <a:spcPct val="105000"/>
              </a:lnSpc>
              <a:spcBef>
                <a:spcPts val="0"/>
              </a:spcBef>
              <a:spcAft>
                <a:spcPts val="1200"/>
              </a:spcAft>
              <a:buClr>
                <a:schemeClr val="lt1"/>
              </a:buClr>
              <a:buSzPts val="605"/>
              <a:buNone/>
            </a:pPr>
            <a:r>
              <a:t/>
            </a:r>
            <a:endParaRPr sz="1415"/>
          </a:p>
        </p:txBody>
      </p:sp>
      <p:pic>
        <p:nvPicPr>
          <p:cNvPr id="318" name="Google Shape;318;p31"/>
          <p:cNvPicPr preferRelativeResize="0"/>
          <p:nvPr/>
        </p:nvPicPr>
        <p:blipFill rotWithShape="1">
          <a:blip r:embed="rId3">
            <a:alphaModFix/>
          </a:blip>
          <a:srcRect b="41645" l="6230" r="63033" t="38269"/>
          <a:stretch/>
        </p:blipFill>
        <p:spPr>
          <a:xfrm>
            <a:off x="286800" y="2957513"/>
            <a:ext cx="4644851" cy="1501587"/>
          </a:xfrm>
          <a:prstGeom prst="rect">
            <a:avLst/>
          </a:prstGeom>
          <a:noFill/>
          <a:ln>
            <a:noFill/>
          </a:ln>
        </p:spPr>
      </p:pic>
      <p:pic>
        <p:nvPicPr>
          <p:cNvPr id="319" name="Google Shape;319;p31"/>
          <p:cNvPicPr preferRelativeResize="0"/>
          <p:nvPr/>
        </p:nvPicPr>
        <p:blipFill rotWithShape="1">
          <a:blip r:embed="rId4">
            <a:alphaModFix/>
          </a:blip>
          <a:srcRect b="44589" l="6556" r="70550" t="37344"/>
          <a:stretch/>
        </p:blipFill>
        <p:spPr>
          <a:xfrm>
            <a:off x="4999475" y="2957513"/>
            <a:ext cx="3849963" cy="15015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type="title"/>
          </p:nvPr>
        </p:nvSpPr>
        <p:spPr>
          <a:xfrm>
            <a:off x="235050" y="81774"/>
            <a:ext cx="8673900" cy="54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800"/>
              </a:spcBef>
              <a:spcAft>
                <a:spcPts val="400"/>
              </a:spcAft>
              <a:buClr>
                <a:schemeClr val="lt1"/>
              </a:buClr>
              <a:buSzPts val="3000"/>
              <a:buFont typeface="Nunito"/>
              <a:buNone/>
            </a:pPr>
            <a:r>
              <a:rPr lang="en-GB">
                <a:latin typeface="Nunito"/>
                <a:ea typeface="Nunito"/>
                <a:cs typeface="Nunito"/>
                <a:sym typeface="Nunito"/>
              </a:rPr>
              <a:t>PROCESSING OF RAW DATA FILE</a:t>
            </a:r>
            <a:endParaRPr>
              <a:latin typeface="Nunito"/>
              <a:ea typeface="Nunito"/>
              <a:cs typeface="Nunito"/>
              <a:sym typeface="Nunito"/>
            </a:endParaRPr>
          </a:p>
        </p:txBody>
      </p:sp>
      <p:sp>
        <p:nvSpPr>
          <p:cNvPr id="325" name="Google Shape;325;p32"/>
          <p:cNvSpPr txBox="1"/>
          <p:nvPr>
            <p:ph idx="1" type="body"/>
          </p:nvPr>
        </p:nvSpPr>
        <p:spPr>
          <a:xfrm>
            <a:off x="374775" y="763600"/>
            <a:ext cx="8400300" cy="4131000"/>
          </a:xfrm>
          <a:prstGeom prst="rect">
            <a:avLst/>
          </a:prstGeom>
          <a:noFill/>
          <a:ln>
            <a:noFill/>
          </a:ln>
        </p:spPr>
        <p:txBody>
          <a:bodyPr anchorCtr="0" anchor="t" bIns="91425" lIns="91425" spcFirstLastPara="1" rIns="91425" wrap="square" tIns="91425">
            <a:noAutofit/>
          </a:bodyPr>
          <a:lstStyle/>
          <a:p>
            <a:pPr indent="0" lvl="0" marL="0" rtl="0" algn="just">
              <a:lnSpc>
                <a:spcPct val="138000"/>
              </a:lnSpc>
              <a:spcBef>
                <a:spcPts val="1200"/>
              </a:spcBef>
              <a:spcAft>
                <a:spcPts val="0"/>
              </a:spcAft>
              <a:buClr>
                <a:schemeClr val="lt1"/>
              </a:buClr>
              <a:buSzPts val="1300"/>
              <a:buNone/>
            </a:pPr>
            <a:r>
              <a:rPr lang="en-GB" sz="1200">
                <a:latin typeface="Arial"/>
                <a:ea typeface="Arial"/>
                <a:cs typeface="Arial"/>
                <a:sym typeface="Arial"/>
              </a:rPr>
              <a:t>The imported Excel file is moved into an array ( Python: chart(breath_data_from) using breath_data_from_file() ) with the key columns for analysis. The array contains the following columns: t (time), V'O2, V'O2/kg, V'O2/HR, V'CO2, HR, WR, V'E. The t (time) column rows are trimmed. The first two and last four characters are removed as they are non-essential for data visualisation. Result of an extraction from a Excel data file is shown below, along with a portion of related code.</a:t>
            </a:r>
            <a:endParaRPr sz="1200">
              <a:latin typeface="Arial"/>
              <a:ea typeface="Arial"/>
              <a:cs typeface="Arial"/>
              <a:sym typeface="Arial"/>
            </a:endParaRPr>
          </a:p>
          <a:p>
            <a:pPr indent="0" lvl="0" marL="0" rtl="0" algn="just">
              <a:lnSpc>
                <a:spcPct val="138000"/>
              </a:lnSpc>
              <a:spcBef>
                <a:spcPts val="1200"/>
              </a:spcBef>
              <a:spcAft>
                <a:spcPts val="0"/>
              </a:spcAft>
              <a:buClr>
                <a:schemeClr val="lt1"/>
              </a:buClr>
              <a:buSzPts val="1300"/>
              <a:buNone/>
            </a:pPr>
            <a:r>
              <a:t/>
            </a:r>
            <a:endParaRPr b="1" sz="1615"/>
          </a:p>
          <a:p>
            <a:pPr indent="0" lvl="0" marL="0" rtl="0" algn="l">
              <a:lnSpc>
                <a:spcPct val="105000"/>
              </a:lnSpc>
              <a:spcBef>
                <a:spcPts val="0"/>
              </a:spcBef>
              <a:spcAft>
                <a:spcPts val="0"/>
              </a:spcAft>
              <a:buClr>
                <a:schemeClr val="lt1"/>
              </a:buClr>
              <a:buSzPts val="605"/>
              <a:buNone/>
            </a:pPr>
            <a:r>
              <a:t/>
            </a:r>
            <a:endParaRPr sz="1415"/>
          </a:p>
          <a:p>
            <a:pPr indent="0" lvl="0" marL="0" rtl="0" algn="l">
              <a:lnSpc>
                <a:spcPct val="105000"/>
              </a:lnSpc>
              <a:spcBef>
                <a:spcPts val="1200"/>
              </a:spcBef>
              <a:spcAft>
                <a:spcPts val="0"/>
              </a:spcAft>
              <a:buClr>
                <a:schemeClr val="lt1"/>
              </a:buClr>
              <a:buSzPts val="605"/>
              <a:buNone/>
            </a:pPr>
            <a:r>
              <a:t/>
            </a:r>
            <a:endParaRPr sz="2615"/>
          </a:p>
          <a:p>
            <a:pPr indent="0" lvl="0" marL="0" rtl="0" algn="l">
              <a:lnSpc>
                <a:spcPct val="138000"/>
              </a:lnSpc>
              <a:spcBef>
                <a:spcPts val="1200"/>
              </a:spcBef>
              <a:spcAft>
                <a:spcPts val="0"/>
              </a:spcAft>
              <a:buClr>
                <a:schemeClr val="lt1"/>
              </a:buClr>
              <a:buSzPts val="1300"/>
              <a:buNone/>
            </a:pPr>
            <a:r>
              <a:t/>
            </a:r>
            <a:endParaRPr sz="1415"/>
          </a:p>
          <a:p>
            <a:pPr indent="0" lvl="0" marL="0" rtl="0" algn="l">
              <a:lnSpc>
                <a:spcPct val="138000"/>
              </a:lnSpc>
              <a:spcBef>
                <a:spcPts val="1200"/>
              </a:spcBef>
              <a:spcAft>
                <a:spcPts val="0"/>
              </a:spcAft>
              <a:buClr>
                <a:schemeClr val="lt1"/>
              </a:buClr>
              <a:buSzPts val="1300"/>
              <a:buNone/>
            </a:pPr>
            <a:r>
              <a:t/>
            </a:r>
            <a:endParaRPr sz="1415"/>
          </a:p>
        </p:txBody>
      </p:sp>
      <p:pic>
        <p:nvPicPr>
          <p:cNvPr id="326" name="Google Shape;326;p32"/>
          <p:cNvPicPr preferRelativeResize="0"/>
          <p:nvPr/>
        </p:nvPicPr>
        <p:blipFill rotWithShape="1">
          <a:blip r:embed="rId3">
            <a:alphaModFix/>
          </a:blip>
          <a:srcRect b="0" l="0" r="0" t="0"/>
          <a:stretch/>
        </p:blipFill>
        <p:spPr>
          <a:xfrm>
            <a:off x="3758900" y="2255350"/>
            <a:ext cx="4731851" cy="2261575"/>
          </a:xfrm>
          <a:prstGeom prst="rect">
            <a:avLst/>
          </a:prstGeom>
          <a:noFill/>
          <a:ln>
            <a:noFill/>
          </a:ln>
        </p:spPr>
      </p:pic>
      <p:pic>
        <p:nvPicPr>
          <p:cNvPr id="327" name="Google Shape;327;p32"/>
          <p:cNvPicPr preferRelativeResize="0"/>
          <p:nvPr/>
        </p:nvPicPr>
        <p:blipFill rotWithShape="1">
          <a:blip r:embed="rId4">
            <a:alphaModFix/>
          </a:blip>
          <a:srcRect b="36517" l="6305" r="66618" t="29440"/>
          <a:stretch/>
        </p:blipFill>
        <p:spPr>
          <a:xfrm>
            <a:off x="497400" y="2255350"/>
            <a:ext cx="3199152" cy="2261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268650" y="69625"/>
            <a:ext cx="8606700" cy="54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800"/>
              </a:spcBef>
              <a:spcAft>
                <a:spcPts val="400"/>
              </a:spcAft>
              <a:buClr>
                <a:schemeClr val="lt1"/>
              </a:buClr>
              <a:buSzPts val="3000"/>
              <a:buFont typeface="Nunito"/>
              <a:buNone/>
            </a:pPr>
            <a:r>
              <a:rPr lang="en-GB">
                <a:latin typeface="Nunito"/>
                <a:ea typeface="Nunito"/>
                <a:cs typeface="Nunito"/>
                <a:sym typeface="Nunito"/>
              </a:rPr>
              <a:t>DATA VISUALISATION</a:t>
            </a:r>
            <a:endParaRPr>
              <a:latin typeface="Nunito"/>
              <a:ea typeface="Nunito"/>
              <a:cs typeface="Nunito"/>
              <a:sym typeface="Nunito"/>
            </a:endParaRPr>
          </a:p>
        </p:txBody>
      </p:sp>
      <p:sp>
        <p:nvSpPr>
          <p:cNvPr id="333" name="Google Shape;333;p33"/>
          <p:cNvSpPr txBox="1"/>
          <p:nvPr>
            <p:ph idx="1" type="body"/>
          </p:nvPr>
        </p:nvSpPr>
        <p:spPr>
          <a:xfrm>
            <a:off x="469650" y="614425"/>
            <a:ext cx="8073900" cy="4213200"/>
          </a:xfrm>
          <a:prstGeom prst="rect">
            <a:avLst/>
          </a:prstGeom>
          <a:noFill/>
          <a:ln>
            <a:noFill/>
          </a:ln>
        </p:spPr>
        <p:txBody>
          <a:bodyPr anchorCtr="0" anchor="t" bIns="91425" lIns="91425" spcFirstLastPara="1" rIns="91425" wrap="square" tIns="91425">
            <a:noAutofit/>
          </a:bodyPr>
          <a:lstStyle/>
          <a:p>
            <a:pPr indent="0" lvl="0" marL="0" rtl="0" algn="just">
              <a:lnSpc>
                <a:spcPct val="138000"/>
              </a:lnSpc>
              <a:spcBef>
                <a:spcPts val="1200"/>
              </a:spcBef>
              <a:spcAft>
                <a:spcPts val="0"/>
              </a:spcAft>
              <a:buClr>
                <a:schemeClr val="lt1"/>
              </a:buClr>
              <a:buSzPts val="1300"/>
              <a:buNone/>
            </a:pPr>
            <a:r>
              <a:rPr lang="en-GB" sz="1200">
                <a:latin typeface="Arial"/>
                <a:ea typeface="Arial"/>
                <a:cs typeface="Arial"/>
                <a:sym typeface="Arial"/>
              </a:rPr>
              <a:t>Matplotlib.pyplot libraries have been used for visualisations of selected column pairs. Once the raw breath-by-breath analysis data file has been loaded and the columns extracted, the charts are made. Examples of visualised pairs of columns are shown below and on the next slide. Each chart contains the Edinburgh Napier University logo. Five charts are generated by chart(breath_data_from_file) function.</a:t>
            </a:r>
            <a:endParaRPr sz="1200">
              <a:latin typeface="Arial"/>
              <a:ea typeface="Arial"/>
              <a:cs typeface="Arial"/>
              <a:sym typeface="Arial"/>
            </a:endParaRPr>
          </a:p>
          <a:p>
            <a:pPr indent="0" lvl="0" marL="0" rtl="0" algn="just">
              <a:lnSpc>
                <a:spcPct val="138000"/>
              </a:lnSpc>
              <a:spcBef>
                <a:spcPts val="1200"/>
              </a:spcBef>
              <a:spcAft>
                <a:spcPts val="0"/>
              </a:spcAft>
              <a:buClr>
                <a:schemeClr val="lt1"/>
              </a:buClr>
              <a:buSzPts val="1300"/>
              <a:buNone/>
            </a:pPr>
            <a:r>
              <a:t/>
            </a:r>
            <a:endParaRPr sz="1415"/>
          </a:p>
          <a:p>
            <a:pPr indent="0" lvl="0" marL="0" rtl="0" algn="l">
              <a:lnSpc>
                <a:spcPct val="105000"/>
              </a:lnSpc>
              <a:spcBef>
                <a:spcPts val="0"/>
              </a:spcBef>
              <a:spcAft>
                <a:spcPts val="0"/>
              </a:spcAft>
              <a:buClr>
                <a:schemeClr val="lt1"/>
              </a:buClr>
              <a:buSzPts val="605"/>
              <a:buNone/>
            </a:pPr>
            <a:r>
              <a:t/>
            </a:r>
            <a:endParaRPr sz="1415"/>
          </a:p>
          <a:p>
            <a:pPr indent="0" lvl="0" marL="0" rtl="0" algn="l">
              <a:lnSpc>
                <a:spcPct val="105000"/>
              </a:lnSpc>
              <a:spcBef>
                <a:spcPts val="1200"/>
              </a:spcBef>
              <a:spcAft>
                <a:spcPts val="0"/>
              </a:spcAft>
              <a:buClr>
                <a:schemeClr val="lt1"/>
              </a:buClr>
              <a:buSzPts val="605"/>
              <a:buNone/>
            </a:pPr>
            <a:r>
              <a:t/>
            </a:r>
            <a:endParaRPr sz="1415"/>
          </a:p>
          <a:p>
            <a:pPr indent="0" lvl="0" marL="0" rtl="0" algn="l">
              <a:lnSpc>
                <a:spcPct val="105000"/>
              </a:lnSpc>
              <a:spcBef>
                <a:spcPts val="1200"/>
              </a:spcBef>
              <a:spcAft>
                <a:spcPts val="0"/>
              </a:spcAft>
              <a:buClr>
                <a:schemeClr val="lt1"/>
              </a:buClr>
              <a:buSzPts val="605"/>
              <a:buNone/>
            </a:pPr>
            <a:r>
              <a:t/>
            </a:r>
            <a:endParaRPr sz="1415"/>
          </a:p>
          <a:p>
            <a:pPr indent="0" lvl="0" marL="0" rtl="0" algn="l">
              <a:lnSpc>
                <a:spcPct val="105000"/>
              </a:lnSpc>
              <a:spcBef>
                <a:spcPts val="1200"/>
              </a:spcBef>
              <a:spcAft>
                <a:spcPts val="0"/>
              </a:spcAft>
              <a:buClr>
                <a:schemeClr val="lt1"/>
              </a:buClr>
              <a:buSzPts val="605"/>
              <a:buNone/>
            </a:pPr>
            <a:r>
              <a:t/>
            </a:r>
            <a:endParaRPr sz="1415"/>
          </a:p>
          <a:p>
            <a:pPr indent="0" lvl="0" marL="0" rtl="0" algn="l">
              <a:lnSpc>
                <a:spcPct val="105000"/>
              </a:lnSpc>
              <a:spcBef>
                <a:spcPts val="1200"/>
              </a:spcBef>
              <a:spcAft>
                <a:spcPts val="0"/>
              </a:spcAft>
              <a:buClr>
                <a:schemeClr val="lt1"/>
              </a:buClr>
              <a:buSzPts val="605"/>
              <a:buNone/>
            </a:pPr>
            <a:r>
              <a:t/>
            </a:r>
            <a:endParaRPr sz="1415"/>
          </a:p>
          <a:p>
            <a:pPr indent="0" lvl="0" marL="0" rtl="0" algn="l">
              <a:lnSpc>
                <a:spcPct val="105000"/>
              </a:lnSpc>
              <a:spcBef>
                <a:spcPts val="0"/>
              </a:spcBef>
              <a:spcAft>
                <a:spcPts val="1200"/>
              </a:spcAft>
              <a:buClr>
                <a:schemeClr val="lt1"/>
              </a:buClr>
              <a:buSzPts val="605"/>
              <a:buNone/>
            </a:pPr>
            <a:r>
              <a:t/>
            </a:r>
            <a:endParaRPr sz="1415"/>
          </a:p>
        </p:txBody>
      </p:sp>
      <p:pic>
        <p:nvPicPr>
          <p:cNvPr id="334" name="Google Shape;334;p33"/>
          <p:cNvPicPr preferRelativeResize="0"/>
          <p:nvPr/>
        </p:nvPicPr>
        <p:blipFill rotWithShape="1">
          <a:blip r:embed="rId3">
            <a:alphaModFix/>
          </a:blip>
          <a:srcRect b="0" l="0" r="0" t="0"/>
          <a:stretch/>
        </p:blipFill>
        <p:spPr>
          <a:xfrm>
            <a:off x="4688125" y="1806425"/>
            <a:ext cx="4084024" cy="3107650"/>
          </a:xfrm>
          <a:prstGeom prst="rect">
            <a:avLst/>
          </a:prstGeom>
          <a:noFill/>
          <a:ln>
            <a:noFill/>
          </a:ln>
        </p:spPr>
      </p:pic>
      <p:pic>
        <p:nvPicPr>
          <p:cNvPr id="335" name="Google Shape;335;p33"/>
          <p:cNvPicPr preferRelativeResize="0"/>
          <p:nvPr/>
        </p:nvPicPr>
        <p:blipFill>
          <a:blip r:embed="rId4">
            <a:alphaModFix/>
          </a:blip>
          <a:stretch>
            <a:fillRect/>
          </a:stretch>
        </p:blipFill>
        <p:spPr>
          <a:xfrm>
            <a:off x="527799" y="1806425"/>
            <a:ext cx="4084026" cy="3107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244650" y="193725"/>
            <a:ext cx="8654700" cy="54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800"/>
              </a:spcBef>
              <a:spcAft>
                <a:spcPts val="400"/>
              </a:spcAft>
              <a:buClr>
                <a:schemeClr val="lt1"/>
              </a:buClr>
              <a:buSzPts val="3000"/>
              <a:buFont typeface="Nunito"/>
              <a:buNone/>
            </a:pPr>
            <a:r>
              <a:rPr lang="en-GB">
                <a:latin typeface="Nunito"/>
                <a:ea typeface="Nunito"/>
                <a:cs typeface="Nunito"/>
                <a:sym typeface="Nunito"/>
              </a:rPr>
              <a:t>DATA VISUALISATION</a:t>
            </a:r>
            <a:endParaRPr>
              <a:latin typeface="Nunito"/>
              <a:ea typeface="Nunito"/>
              <a:cs typeface="Nunito"/>
              <a:sym typeface="Nunito"/>
            </a:endParaRPr>
          </a:p>
        </p:txBody>
      </p:sp>
      <p:sp>
        <p:nvSpPr>
          <p:cNvPr id="341" name="Google Shape;341;p34"/>
          <p:cNvSpPr txBox="1"/>
          <p:nvPr>
            <p:ph idx="1" type="body"/>
          </p:nvPr>
        </p:nvSpPr>
        <p:spPr>
          <a:xfrm>
            <a:off x="520375" y="1062919"/>
            <a:ext cx="8487900" cy="398625"/>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200"/>
              </a:spcBef>
              <a:spcAft>
                <a:spcPts val="1200"/>
              </a:spcAft>
              <a:buClr>
                <a:schemeClr val="lt1"/>
              </a:buClr>
              <a:buSzPts val="605"/>
              <a:buNone/>
            </a:pPr>
            <a:r>
              <a:rPr lang="en-GB" sz="1400">
                <a:latin typeface="Arial"/>
                <a:ea typeface="Arial"/>
                <a:cs typeface="Arial"/>
                <a:sym typeface="Arial"/>
              </a:rPr>
              <a:t>The charts proportions are limited to normal values to avoid showing outliers. This setup maximizes readability and clarity.</a:t>
            </a:r>
            <a:endParaRPr sz="1400">
              <a:latin typeface="Arial"/>
              <a:ea typeface="Arial"/>
              <a:cs typeface="Arial"/>
              <a:sym typeface="Arial"/>
            </a:endParaRPr>
          </a:p>
        </p:txBody>
      </p:sp>
      <p:pic>
        <p:nvPicPr>
          <p:cNvPr id="342" name="Google Shape;342;p34"/>
          <p:cNvPicPr preferRelativeResize="0"/>
          <p:nvPr/>
        </p:nvPicPr>
        <p:blipFill rotWithShape="1">
          <a:blip r:embed="rId3">
            <a:alphaModFix/>
          </a:blip>
          <a:srcRect b="0" l="0" r="0" t="1905"/>
          <a:stretch/>
        </p:blipFill>
        <p:spPr>
          <a:xfrm>
            <a:off x="423475" y="1785938"/>
            <a:ext cx="4078125" cy="3089798"/>
          </a:xfrm>
          <a:prstGeom prst="rect">
            <a:avLst/>
          </a:prstGeom>
          <a:noFill/>
          <a:ln>
            <a:noFill/>
          </a:ln>
        </p:spPr>
      </p:pic>
      <p:pic>
        <p:nvPicPr>
          <p:cNvPr id="343" name="Google Shape;343;p34"/>
          <p:cNvPicPr preferRelativeResize="0"/>
          <p:nvPr/>
        </p:nvPicPr>
        <p:blipFill rotWithShape="1">
          <a:blip r:embed="rId4">
            <a:alphaModFix/>
          </a:blip>
          <a:srcRect b="0" l="0" r="0" t="0"/>
          <a:stretch/>
        </p:blipFill>
        <p:spPr>
          <a:xfrm>
            <a:off x="4650875" y="1785950"/>
            <a:ext cx="4060499" cy="308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5"/>
          <p:cNvSpPr txBox="1"/>
          <p:nvPr>
            <p:ph type="title"/>
          </p:nvPr>
        </p:nvSpPr>
        <p:spPr>
          <a:xfrm>
            <a:off x="269600" y="242125"/>
            <a:ext cx="5117100" cy="54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800"/>
              </a:spcBef>
              <a:spcAft>
                <a:spcPts val="0"/>
              </a:spcAft>
              <a:buClr>
                <a:schemeClr val="lt1"/>
              </a:buClr>
              <a:buSzPts val="990"/>
              <a:buFont typeface="Nunito"/>
              <a:buNone/>
            </a:pPr>
            <a:r>
              <a:rPr lang="en-GB">
                <a:latin typeface="Nunito"/>
                <a:ea typeface="Nunito"/>
                <a:cs typeface="Nunito"/>
                <a:sym typeface="Nunito"/>
              </a:rPr>
              <a:t>RESULTS SHOWN IN PDF FORMAT</a:t>
            </a:r>
            <a:endParaRPr>
              <a:latin typeface="Nunito"/>
              <a:ea typeface="Nunito"/>
              <a:cs typeface="Nunito"/>
              <a:sym typeface="Nunito"/>
            </a:endParaRPr>
          </a:p>
          <a:p>
            <a:pPr indent="0" lvl="0" marL="0" rtl="0" algn="l">
              <a:lnSpc>
                <a:spcPct val="115000"/>
              </a:lnSpc>
              <a:spcBef>
                <a:spcPts val="1800"/>
              </a:spcBef>
              <a:spcAft>
                <a:spcPts val="400"/>
              </a:spcAft>
              <a:buClr>
                <a:schemeClr val="lt1"/>
              </a:buClr>
              <a:buSzPts val="990"/>
              <a:buFont typeface="Twentieth Century"/>
              <a:buNone/>
            </a:pPr>
            <a:r>
              <a:t/>
            </a:r>
            <a:endParaRPr sz="2040">
              <a:solidFill>
                <a:srgbClr val="000000"/>
              </a:solidFill>
              <a:latin typeface="Arial"/>
              <a:ea typeface="Arial"/>
              <a:cs typeface="Arial"/>
              <a:sym typeface="Arial"/>
            </a:endParaRPr>
          </a:p>
        </p:txBody>
      </p:sp>
      <p:sp>
        <p:nvSpPr>
          <p:cNvPr id="349" name="Google Shape;349;p35"/>
          <p:cNvSpPr txBox="1"/>
          <p:nvPr>
            <p:ph idx="1" type="body"/>
          </p:nvPr>
        </p:nvSpPr>
        <p:spPr>
          <a:xfrm>
            <a:off x="509200" y="1313125"/>
            <a:ext cx="4475100" cy="1068300"/>
          </a:xfrm>
          <a:prstGeom prst="rect">
            <a:avLst/>
          </a:prstGeom>
          <a:noFill/>
          <a:ln>
            <a:noFill/>
          </a:ln>
        </p:spPr>
        <p:txBody>
          <a:bodyPr anchorCtr="0" anchor="t" bIns="91425" lIns="91425" spcFirstLastPara="1" rIns="91425" wrap="square" tIns="91425">
            <a:noAutofit/>
          </a:bodyPr>
          <a:lstStyle/>
          <a:p>
            <a:pPr indent="0" lvl="0" marL="0" rtl="0" algn="just">
              <a:lnSpc>
                <a:spcPct val="105000"/>
              </a:lnSpc>
              <a:spcBef>
                <a:spcPts val="1200"/>
              </a:spcBef>
              <a:spcAft>
                <a:spcPts val="0"/>
              </a:spcAft>
              <a:buClr>
                <a:schemeClr val="lt1"/>
              </a:buClr>
              <a:buSzPts val="605"/>
              <a:buNone/>
            </a:pPr>
            <a:r>
              <a:rPr lang="en-GB" sz="1200">
                <a:latin typeface="Arial"/>
                <a:ea typeface="Arial"/>
                <a:cs typeface="Arial"/>
                <a:sym typeface="Arial"/>
              </a:rPr>
              <a:t>The save_pdf() function uses the FPDF library functions to add multiple text fields and PNG files on one PDF page. Once the five generated bitmaps are setup on the page and text placed in with appropriate coordinates - the function saves the report to a PDF file, which is then ready to download and view.</a:t>
            </a:r>
            <a:endParaRPr sz="1200">
              <a:latin typeface="Arial"/>
              <a:ea typeface="Arial"/>
              <a:cs typeface="Arial"/>
              <a:sym typeface="Arial"/>
            </a:endParaRPr>
          </a:p>
          <a:p>
            <a:pPr indent="0" lvl="0" marL="0" rtl="0" algn="l">
              <a:lnSpc>
                <a:spcPct val="138000"/>
              </a:lnSpc>
              <a:spcBef>
                <a:spcPts val="1200"/>
              </a:spcBef>
              <a:spcAft>
                <a:spcPts val="0"/>
              </a:spcAft>
              <a:buClr>
                <a:schemeClr val="lt1"/>
              </a:buClr>
              <a:buSzPts val="1300"/>
              <a:buNone/>
            </a:pPr>
            <a:r>
              <a:t/>
            </a:r>
            <a:endParaRPr sz="1415"/>
          </a:p>
          <a:p>
            <a:pPr indent="0" lvl="0" marL="0" rtl="0" algn="l">
              <a:lnSpc>
                <a:spcPct val="105000"/>
              </a:lnSpc>
              <a:spcBef>
                <a:spcPts val="0"/>
              </a:spcBef>
              <a:spcAft>
                <a:spcPts val="1200"/>
              </a:spcAft>
              <a:buClr>
                <a:schemeClr val="lt1"/>
              </a:buClr>
              <a:buSzPts val="605"/>
              <a:buNone/>
            </a:pPr>
            <a:r>
              <a:t/>
            </a:r>
            <a:endParaRPr sz="1415"/>
          </a:p>
        </p:txBody>
      </p:sp>
      <p:pic>
        <p:nvPicPr>
          <p:cNvPr id="350" name="Google Shape;350;p35"/>
          <p:cNvPicPr preferRelativeResize="0"/>
          <p:nvPr/>
        </p:nvPicPr>
        <p:blipFill rotWithShape="1">
          <a:blip r:embed="rId3">
            <a:alphaModFix/>
          </a:blip>
          <a:srcRect b="0" l="0" r="0" t="0"/>
          <a:stretch/>
        </p:blipFill>
        <p:spPr>
          <a:xfrm>
            <a:off x="5251875" y="76200"/>
            <a:ext cx="3656242" cy="4901376"/>
          </a:xfrm>
          <a:prstGeom prst="rect">
            <a:avLst/>
          </a:prstGeom>
          <a:noFill/>
          <a:ln>
            <a:noFill/>
          </a:ln>
        </p:spPr>
      </p:pic>
      <p:pic>
        <p:nvPicPr>
          <p:cNvPr id="351" name="Google Shape;351;p35"/>
          <p:cNvPicPr preferRelativeResize="0"/>
          <p:nvPr/>
        </p:nvPicPr>
        <p:blipFill rotWithShape="1">
          <a:blip r:embed="rId4">
            <a:alphaModFix/>
          </a:blip>
          <a:srcRect b="21537" l="0" r="32079" t="0"/>
          <a:stretch/>
        </p:blipFill>
        <p:spPr>
          <a:xfrm>
            <a:off x="450900" y="2445550"/>
            <a:ext cx="4605474" cy="2455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lt1"/>
              </a:buClr>
              <a:buSzPts val="3000"/>
              <a:buFont typeface="Nunito"/>
              <a:buNone/>
            </a:pPr>
            <a:r>
              <a:rPr lang="en-GB">
                <a:latin typeface="Nunito"/>
                <a:ea typeface="Nunito"/>
                <a:cs typeface="Nunito"/>
                <a:sym typeface="Nunito"/>
              </a:rPr>
              <a:t>GITHUB REPOSITORY</a:t>
            </a:r>
            <a:endParaRPr/>
          </a:p>
        </p:txBody>
      </p:sp>
      <p:sp>
        <p:nvSpPr>
          <p:cNvPr id="357" name="Google Shape;357;p36"/>
          <p:cNvSpPr txBox="1"/>
          <p:nvPr>
            <p:ph idx="1" type="body"/>
          </p:nvPr>
        </p:nvSpPr>
        <p:spPr>
          <a:xfrm>
            <a:off x="819150" y="1457325"/>
            <a:ext cx="7505700" cy="2981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Clr>
                <a:schemeClr val="lt1"/>
              </a:buClr>
              <a:buSzPts val="1300"/>
              <a:buNone/>
            </a:pPr>
            <a:r>
              <a:rPr lang="en-GB" sz="1200">
                <a:latin typeface="Arial"/>
                <a:ea typeface="Arial"/>
                <a:cs typeface="Arial"/>
                <a:sym typeface="Arial"/>
              </a:rPr>
              <a:t>The final version of source code has been stored on GitHub repository:</a:t>
            </a:r>
            <a:endParaRPr/>
          </a:p>
          <a:p>
            <a:pPr indent="0" lvl="0" marL="0" rtl="0" algn="l">
              <a:lnSpc>
                <a:spcPct val="120000"/>
              </a:lnSpc>
              <a:spcBef>
                <a:spcPts val="0"/>
              </a:spcBef>
              <a:spcAft>
                <a:spcPts val="0"/>
              </a:spcAft>
              <a:buClr>
                <a:srgbClr val="1155CC"/>
              </a:buClr>
              <a:buSzPts val="1300"/>
              <a:buNone/>
            </a:pPr>
            <a:r>
              <a:rPr lang="en-GB" sz="1200" u="sng">
                <a:solidFill>
                  <a:schemeClr val="hlink"/>
                </a:solidFill>
                <a:latin typeface="Arial"/>
                <a:ea typeface="Arial"/>
                <a:cs typeface="Arial"/>
                <a:sym typeface="Arial"/>
                <a:hlinkClick r:id="rId3"/>
              </a:rPr>
              <a:t>https://github.com/napier-group-project/exercise_app</a:t>
            </a:r>
            <a:endParaRPr sz="1200">
              <a:solidFill>
                <a:srgbClr val="000000"/>
              </a:solidFill>
              <a:latin typeface="Arial"/>
              <a:ea typeface="Arial"/>
              <a:cs typeface="Arial"/>
              <a:sym typeface="Arial"/>
            </a:endParaRPr>
          </a:p>
          <a:p>
            <a:pPr indent="0" lvl="0" marL="146050" rtl="0" algn="l">
              <a:lnSpc>
                <a:spcPct val="120000"/>
              </a:lnSpc>
              <a:spcBef>
                <a:spcPts val="0"/>
              </a:spcBef>
              <a:spcAft>
                <a:spcPts val="0"/>
              </a:spcAft>
              <a:buClr>
                <a:schemeClr val="lt1"/>
              </a:buClr>
              <a:buSzPts val="1300"/>
              <a:buNone/>
            </a:pPr>
            <a:r>
              <a:t/>
            </a:r>
            <a:endParaRPr/>
          </a:p>
        </p:txBody>
      </p:sp>
      <p:pic>
        <p:nvPicPr>
          <p:cNvPr id="358" name="Google Shape;358;p36"/>
          <p:cNvPicPr preferRelativeResize="0"/>
          <p:nvPr/>
        </p:nvPicPr>
        <p:blipFill rotWithShape="1">
          <a:blip r:embed="rId4">
            <a:alphaModFix/>
          </a:blip>
          <a:srcRect b="0" l="0" r="0" t="0"/>
          <a:stretch/>
        </p:blipFill>
        <p:spPr>
          <a:xfrm>
            <a:off x="1331695" y="2014674"/>
            <a:ext cx="6480610" cy="28287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lt1"/>
              </a:buClr>
              <a:buSzPts val="3000"/>
              <a:buFont typeface="Nunito"/>
              <a:buNone/>
            </a:pPr>
            <a:r>
              <a:rPr lang="en-GB">
                <a:latin typeface="Nunito"/>
                <a:ea typeface="Nunito"/>
                <a:cs typeface="Nunito"/>
                <a:sym typeface="Nunito"/>
              </a:rPr>
              <a:t>APPLICATION EXECUTION</a:t>
            </a:r>
            <a:endParaRPr>
              <a:latin typeface="Nunito"/>
              <a:ea typeface="Nunito"/>
              <a:cs typeface="Nunito"/>
              <a:sym typeface="Nunito"/>
            </a:endParaRPr>
          </a:p>
          <a:p>
            <a:pPr indent="0" lvl="0" marL="0" rtl="0" algn="ctr">
              <a:lnSpc>
                <a:spcPct val="90000"/>
              </a:lnSpc>
              <a:spcBef>
                <a:spcPts val="0"/>
              </a:spcBef>
              <a:spcAft>
                <a:spcPts val="0"/>
              </a:spcAft>
              <a:buClr>
                <a:schemeClr val="lt1"/>
              </a:buClr>
              <a:buSzPts val="3000"/>
              <a:buFont typeface="Nunito"/>
              <a:buNone/>
            </a:pPr>
            <a:r>
              <a:rPr lang="en-GB" sz="1400">
                <a:latin typeface="Nunito"/>
                <a:ea typeface="Nunito"/>
                <a:cs typeface="Nunito"/>
                <a:sym typeface="Nunito"/>
              </a:rPr>
              <a:t>(running or video of it running)</a:t>
            </a:r>
            <a:endParaRPr sz="1400">
              <a:latin typeface="Nunito"/>
              <a:ea typeface="Nunito"/>
              <a:cs typeface="Nunito"/>
              <a:sym typeface="Nunito"/>
            </a:endParaRPr>
          </a:p>
        </p:txBody>
      </p:sp>
      <p:sp>
        <p:nvSpPr>
          <p:cNvPr id="364" name="Google Shape;364;p3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311150" lvl="0" marL="457200" rtl="0" algn="l">
              <a:lnSpc>
                <a:spcPct val="120000"/>
              </a:lnSpc>
              <a:spcBef>
                <a:spcPts val="0"/>
              </a:spcBef>
              <a:spcAft>
                <a:spcPts val="0"/>
              </a:spcAft>
              <a:buClr>
                <a:schemeClr val="lt1"/>
              </a:buClr>
              <a:buSzPts val="1300"/>
              <a:buChar char="●"/>
            </a:pPr>
            <a:r>
              <a:rPr lang="en-GB" sz="1600">
                <a:latin typeface="Arial"/>
                <a:ea typeface="Arial"/>
                <a:cs typeface="Arial"/>
                <a:sym typeface="Arial"/>
              </a:rPr>
              <a:t>We would now like to present our application running in real time to show you it’s full functionality in person.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lt1"/>
              </a:buClr>
              <a:buSzPts val="3000"/>
              <a:buFont typeface="Nunito"/>
              <a:buNone/>
            </a:pPr>
            <a:r>
              <a:rPr lang="en-GB">
                <a:latin typeface="Nunito"/>
                <a:ea typeface="Nunito"/>
                <a:cs typeface="Nunito"/>
                <a:sym typeface="Nunito"/>
              </a:rPr>
              <a:t>LIMITATIONS OF OUR APPLICATION</a:t>
            </a:r>
            <a:endParaRPr/>
          </a:p>
        </p:txBody>
      </p:sp>
      <p:sp>
        <p:nvSpPr>
          <p:cNvPr id="370" name="Google Shape;370;p38"/>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lnSpcReduction="20000"/>
          </a:bodyPr>
          <a:lstStyle/>
          <a:p>
            <a:pPr indent="-342900" lvl="0" marL="488950" rtl="0" algn="l">
              <a:lnSpc>
                <a:spcPct val="120000"/>
              </a:lnSpc>
              <a:spcBef>
                <a:spcPts val="0"/>
              </a:spcBef>
              <a:spcAft>
                <a:spcPts val="0"/>
              </a:spcAft>
              <a:buClr>
                <a:schemeClr val="lt1"/>
              </a:buClr>
              <a:buSzPts val="1300"/>
              <a:buFont typeface="Twentieth Century"/>
              <a:buAutoNum type="arabicPeriod"/>
            </a:pPr>
            <a:r>
              <a:rPr lang="en-GB" sz="1200">
                <a:latin typeface="Arial"/>
                <a:ea typeface="Arial"/>
                <a:cs typeface="Arial"/>
                <a:sym typeface="Arial"/>
              </a:rPr>
              <a:t>The messages shown to the user have to be refreshed constantly, meaning a user occasionally sees text appearing and disappearing when messages are refreshing.</a:t>
            </a:r>
            <a:endParaRPr/>
          </a:p>
          <a:p>
            <a:pPr indent="-260350" lvl="0" marL="488950" rtl="0" algn="l">
              <a:lnSpc>
                <a:spcPct val="120000"/>
              </a:lnSpc>
              <a:spcBef>
                <a:spcPts val="0"/>
              </a:spcBef>
              <a:spcAft>
                <a:spcPts val="0"/>
              </a:spcAft>
              <a:buClr>
                <a:schemeClr val="lt1"/>
              </a:buClr>
              <a:buSzPts val="1300"/>
              <a:buFont typeface="Twentieth Century"/>
              <a:buNone/>
            </a:pPr>
            <a:r>
              <a:t/>
            </a:r>
            <a:endParaRPr sz="1200">
              <a:latin typeface="Arial"/>
              <a:ea typeface="Arial"/>
              <a:cs typeface="Arial"/>
              <a:sym typeface="Arial"/>
            </a:endParaRPr>
          </a:p>
          <a:p>
            <a:pPr indent="-342900" lvl="0" marL="488950" rtl="0" algn="l">
              <a:lnSpc>
                <a:spcPct val="120000"/>
              </a:lnSpc>
              <a:spcBef>
                <a:spcPts val="0"/>
              </a:spcBef>
              <a:spcAft>
                <a:spcPts val="0"/>
              </a:spcAft>
              <a:buClr>
                <a:schemeClr val="lt1"/>
              </a:buClr>
              <a:buSzPts val="1300"/>
              <a:buFont typeface="Twentieth Century"/>
              <a:buAutoNum type="arabicPeriod"/>
            </a:pPr>
            <a:r>
              <a:rPr lang="en-GB" sz="1200">
                <a:latin typeface="Arial"/>
                <a:ea typeface="Arial"/>
                <a:cs typeface="Arial"/>
                <a:sym typeface="Arial"/>
              </a:rPr>
              <a:t>The application can only be used in one webpage, without refreshing it (an Eel limitation that could not be solved).</a:t>
            </a:r>
            <a:endParaRPr/>
          </a:p>
          <a:p>
            <a:pPr indent="-260350" lvl="0" marL="488950" rtl="0" algn="l">
              <a:lnSpc>
                <a:spcPct val="120000"/>
              </a:lnSpc>
              <a:spcBef>
                <a:spcPts val="0"/>
              </a:spcBef>
              <a:spcAft>
                <a:spcPts val="0"/>
              </a:spcAft>
              <a:buClr>
                <a:schemeClr val="lt1"/>
              </a:buClr>
              <a:buSzPts val="1300"/>
              <a:buFont typeface="Twentieth Century"/>
              <a:buNone/>
            </a:pPr>
            <a:r>
              <a:t/>
            </a:r>
            <a:endParaRPr sz="1200">
              <a:latin typeface="Arial"/>
              <a:ea typeface="Arial"/>
              <a:cs typeface="Arial"/>
              <a:sym typeface="Arial"/>
            </a:endParaRPr>
          </a:p>
          <a:p>
            <a:pPr indent="-342900" lvl="0" marL="488950" rtl="0" algn="l">
              <a:lnSpc>
                <a:spcPct val="120000"/>
              </a:lnSpc>
              <a:spcBef>
                <a:spcPts val="0"/>
              </a:spcBef>
              <a:spcAft>
                <a:spcPts val="0"/>
              </a:spcAft>
              <a:buClr>
                <a:schemeClr val="lt1"/>
              </a:buClr>
              <a:buSzPts val="1300"/>
              <a:buFont typeface="Twentieth Century"/>
              <a:buAutoNum type="arabicPeriod"/>
            </a:pPr>
            <a:r>
              <a:rPr lang="en-GB" sz="1200">
                <a:latin typeface="Arial"/>
                <a:ea typeface="Arial"/>
                <a:cs typeface="Arial"/>
                <a:sym typeface="Arial"/>
              </a:rPr>
              <a:t>Some sensitive user data is kept on the front-end (due to Eel not keeping data about the logged in user)</a:t>
            </a:r>
            <a:endParaRPr/>
          </a:p>
          <a:p>
            <a:pPr indent="-260350" lvl="0" marL="488950" rtl="0" algn="l">
              <a:lnSpc>
                <a:spcPct val="120000"/>
              </a:lnSpc>
              <a:spcBef>
                <a:spcPts val="0"/>
              </a:spcBef>
              <a:spcAft>
                <a:spcPts val="0"/>
              </a:spcAft>
              <a:buClr>
                <a:schemeClr val="lt1"/>
              </a:buClr>
              <a:buSzPts val="1300"/>
              <a:buFont typeface="Twentieth Century"/>
              <a:buNone/>
            </a:pPr>
            <a:r>
              <a:t/>
            </a:r>
            <a:endParaRPr sz="1200">
              <a:latin typeface="Arial"/>
              <a:ea typeface="Arial"/>
              <a:cs typeface="Arial"/>
              <a:sym typeface="Arial"/>
            </a:endParaRPr>
          </a:p>
          <a:p>
            <a:pPr indent="-342900" lvl="0" marL="488950" rtl="0" algn="l">
              <a:lnSpc>
                <a:spcPct val="120000"/>
              </a:lnSpc>
              <a:spcBef>
                <a:spcPts val="0"/>
              </a:spcBef>
              <a:spcAft>
                <a:spcPts val="0"/>
              </a:spcAft>
              <a:buClr>
                <a:schemeClr val="lt1"/>
              </a:buClr>
              <a:buSzPts val="1300"/>
              <a:buFont typeface="Twentieth Century"/>
              <a:buAutoNum type="arabicPeriod"/>
            </a:pPr>
            <a:r>
              <a:rPr lang="en-GB" sz="1200">
                <a:latin typeface="Arial"/>
                <a:ea typeface="Arial"/>
                <a:cs typeface="Arial"/>
                <a:sym typeface="Arial"/>
              </a:rPr>
              <a:t>The UI is not as user-friendly as we originally intended and designed.</a:t>
            </a:r>
            <a:endParaRPr/>
          </a:p>
          <a:p>
            <a:pPr indent="-260350" lvl="0" marL="488950" rtl="0" algn="l">
              <a:lnSpc>
                <a:spcPct val="120000"/>
              </a:lnSpc>
              <a:spcBef>
                <a:spcPts val="0"/>
              </a:spcBef>
              <a:spcAft>
                <a:spcPts val="0"/>
              </a:spcAft>
              <a:buClr>
                <a:schemeClr val="lt1"/>
              </a:buClr>
              <a:buSzPts val="1300"/>
              <a:buFont typeface="Twentieth Century"/>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lt1"/>
              </a:buClr>
              <a:buSzPts val="3000"/>
              <a:buFont typeface="Twentieth Century"/>
              <a:buNone/>
            </a:pPr>
            <a:r>
              <a:rPr lang="en-GB"/>
              <a:t>CONTENTS</a:t>
            </a:r>
            <a:endParaRPr/>
          </a:p>
        </p:txBody>
      </p:sp>
      <p:sp>
        <p:nvSpPr>
          <p:cNvPr id="245" name="Google Shape;245;p21"/>
          <p:cNvSpPr txBox="1"/>
          <p:nvPr>
            <p:ph idx="1" type="body"/>
          </p:nvPr>
        </p:nvSpPr>
        <p:spPr>
          <a:xfrm>
            <a:off x="819150" y="1435894"/>
            <a:ext cx="7505700" cy="3002831"/>
          </a:xfrm>
          <a:prstGeom prst="rect">
            <a:avLst/>
          </a:prstGeom>
          <a:noFill/>
          <a:ln>
            <a:noFill/>
          </a:ln>
        </p:spPr>
        <p:txBody>
          <a:bodyPr anchorCtr="0" anchor="t" bIns="91425" lIns="91425" spcFirstLastPara="1" rIns="91425" wrap="square" tIns="91425">
            <a:normAutofit/>
          </a:bodyPr>
          <a:lstStyle/>
          <a:p>
            <a:pPr indent="-311150" lvl="0" marL="457200" rtl="0" algn="l">
              <a:lnSpc>
                <a:spcPct val="120000"/>
              </a:lnSpc>
              <a:spcBef>
                <a:spcPts val="0"/>
              </a:spcBef>
              <a:spcAft>
                <a:spcPts val="0"/>
              </a:spcAft>
              <a:buClr>
                <a:schemeClr val="lt1"/>
              </a:buClr>
              <a:buSzPts val="1300"/>
              <a:buChar char="●"/>
            </a:pPr>
            <a:r>
              <a:rPr lang="en-GB" sz="1400">
                <a:latin typeface="Arial"/>
                <a:ea typeface="Arial"/>
                <a:cs typeface="Arial"/>
                <a:sym typeface="Arial"/>
              </a:rPr>
              <a:t>Introduction</a:t>
            </a:r>
            <a:endParaRPr/>
          </a:p>
          <a:p>
            <a:pPr indent="-311150" lvl="0" marL="457200" rtl="0" algn="l">
              <a:lnSpc>
                <a:spcPct val="120000"/>
              </a:lnSpc>
              <a:spcBef>
                <a:spcPts val="0"/>
              </a:spcBef>
              <a:spcAft>
                <a:spcPts val="0"/>
              </a:spcAft>
              <a:buClr>
                <a:schemeClr val="lt1"/>
              </a:buClr>
              <a:buSzPts val="1300"/>
              <a:buChar char="●"/>
            </a:pPr>
            <a:r>
              <a:rPr lang="en-GB" sz="1400">
                <a:latin typeface="Arial"/>
                <a:ea typeface="Arial"/>
                <a:cs typeface="Arial"/>
                <a:sym typeface="Arial"/>
              </a:rPr>
              <a:t>Web Design</a:t>
            </a:r>
            <a:endParaRPr/>
          </a:p>
          <a:p>
            <a:pPr indent="-311150" lvl="0" marL="457200" rtl="0" algn="l">
              <a:lnSpc>
                <a:spcPct val="120000"/>
              </a:lnSpc>
              <a:spcBef>
                <a:spcPts val="0"/>
              </a:spcBef>
              <a:spcAft>
                <a:spcPts val="0"/>
              </a:spcAft>
              <a:buClr>
                <a:schemeClr val="lt1"/>
              </a:buClr>
              <a:buSzPts val="1300"/>
              <a:buChar char="●"/>
            </a:pPr>
            <a:r>
              <a:rPr lang="en-GB" sz="1400">
                <a:latin typeface="Arial"/>
                <a:ea typeface="Arial"/>
                <a:cs typeface="Arial"/>
                <a:sym typeface="Arial"/>
              </a:rPr>
              <a:t>User Login </a:t>
            </a:r>
            <a:endParaRPr/>
          </a:p>
          <a:p>
            <a:pPr indent="-311150" lvl="0" marL="457200" rtl="0" algn="l">
              <a:lnSpc>
                <a:spcPct val="120000"/>
              </a:lnSpc>
              <a:spcBef>
                <a:spcPts val="0"/>
              </a:spcBef>
              <a:spcAft>
                <a:spcPts val="0"/>
              </a:spcAft>
              <a:buClr>
                <a:schemeClr val="lt1"/>
              </a:buClr>
              <a:buSzPts val="1300"/>
              <a:buChar char="●"/>
            </a:pPr>
            <a:r>
              <a:rPr lang="en-GB" sz="1400">
                <a:latin typeface="Arial"/>
                <a:ea typeface="Arial"/>
                <a:cs typeface="Arial"/>
                <a:sym typeface="Arial"/>
              </a:rPr>
              <a:t>Messaging Service</a:t>
            </a:r>
            <a:endParaRPr/>
          </a:p>
          <a:p>
            <a:pPr indent="-311150" lvl="0" marL="457200" rtl="0" algn="l">
              <a:lnSpc>
                <a:spcPct val="120000"/>
              </a:lnSpc>
              <a:spcBef>
                <a:spcPts val="0"/>
              </a:spcBef>
              <a:spcAft>
                <a:spcPts val="0"/>
              </a:spcAft>
              <a:buClr>
                <a:schemeClr val="lt1"/>
              </a:buClr>
              <a:buSzPts val="1300"/>
              <a:buChar char="●"/>
            </a:pPr>
            <a:r>
              <a:rPr lang="en-GB" sz="1400">
                <a:latin typeface="Arial"/>
                <a:ea typeface="Arial"/>
                <a:cs typeface="Arial"/>
                <a:sym typeface="Arial"/>
              </a:rPr>
              <a:t>Uploading and Importing Breath-by-breath analysis data file</a:t>
            </a:r>
            <a:endParaRPr sz="1400">
              <a:latin typeface="Arial"/>
              <a:ea typeface="Arial"/>
              <a:cs typeface="Arial"/>
              <a:sym typeface="Arial"/>
            </a:endParaRPr>
          </a:p>
          <a:p>
            <a:pPr indent="-317500" lvl="0" marL="457200" rtl="0" algn="l">
              <a:lnSpc>
                <a:spcPct val="120000"/>
              </a:lnSpc>
              <a:spcBef>
                <a:spcPts val="0"/>
              </a:spcBef>
              <a:spcAft>
                <a:spcPts val="0"/>
              </a:spcAft>
              <a:buSzPts val="1400"/>
              <a:buFont typeface="Arial"/>
              <a:buChar char="●"/>
            </a:pPr>
            <a:r>
              <a:rPr lang="en-GB" sz="1400">
                <a:latin typeface="Arial"/>
                <a:ea typeface="Arial"/>
                <a:cs typeface="Arial"/>
                <a:sym typeface="Arial"/>
              </a:rPr>
              <a:t>Processing Breath-by-breath analysis data file</a:t>
            </a:r>
            <a:endParaRPr sz="1400">
              <a:latin typeface="Arial"/>
              <a:ea typeface="Arial"/>
              <a:cs typeface="Arial"/>
              <a:sym typeface="Arial"/>
            </a:endParaRPr>
          </a:p>
          <a:p>
            <a:pPr indent="-311150" lvl="0" marL="457200" rtl="0" algn="l">
              <a:lnSpc>
                <a:spcPct val="120000"/>
              </a:lnSpc>
              <a:spcBef>
                <a:spcPts val="0"/>
              </a:spcBef>
              <a:spcAft>
                <a:spcPts val="0"/>
              </a:spcAft>
              <a:buClr>
                <a:schemeClr val="lt1"/>
              </a:buClr>
              <a:buSzPts val="1300"/>
              <a:buChar char="●"/>
            </a:pPr>
            <a:r>
              <a:rPr lang="en-GB" sz="1400">
                <a:latin typeface="Arial"/>
                <a:ea typeface="Arial"/>
                <a:cs typeface="Arial"/>
                <a:sym typeface="Arial"/>
              </a:rPr>
              <a:t>Data visualisation</a:t>
            </a:r>
            <a:endParaRPr/>
          </a:p>
          <a:p>
            <a:pPr indent="-311150" lvl="0" marL="457200" rtl="0" algn="l">
              <a:lnSpc>
                <a:spcPct val="120000"/>
              </a:lnSpc>
              <a:spcBef>
                <a:spcPts val="0"/>
              </a:spcBef>
              <a:spcAft>
                <a:spcPts val="0"/>
              </a:spcAft>
              <a:buClr>
                <a:schemeClr val="lt1"/>
              </a:buClr>
              <a:buSzPts val="1300"/>
              <a:buChar char="●"/>
            </a:pPr>
            <a:r>
              <a:rPr lang="en-GB" sz="1400">
                <a:latin typeface="Arial"/>
                <a:ea typeface="Arial"/>
                <a:cs typeface="Arial"/>
                <a:sym typeface="Arial"/>
              </a:rPr>
              <a:t>Application Video</a:t>
            </a:r>
            <a:r>
              <a:rPr lang="en-GB" sz="1400">
                <a:latin typeface="Arial"/>
                <a:ea typeface="Arial"/>
                <a:cs typeface="Arial"/>
                <a:sym typeface="Arial"/>
              </a:rPr>
              <a:t> Demonstration</a:t>
            </a:r>
            <a:endParaRPr/>
          </a:p>
          <a:p>
            <a:pPr indent="-311150" lvl="0" marL="457200" rtl="0" algn="l">
              <a:lnSpc>
                <a:spcPct val="120000"/>
              </a:lnSpc>
              <a:spcBef>
                <a:spcPts val="0"/>
              </a:spcBef>
              <a:spcAft>
                <a:spcPts val="0"/>
              </a:spcAft>
              <a:buClr>
                <a:schemeClr val="lt1"/>
              </a:buClr>
              <a:buSzPts val="1300"/>
              <a:buChar char="●"/>
            </a:pPr>
            <a:r>
              <a:rPr lang="en-GB" sz="1400">
                <a:latin typeface="Arial"/>
                <a:ea typeface="Arial"/>
                <a:cs typeface="Arial"/>
                <a:sym typeface="Arial"/>
              </a:rPr>
              <a:t>Limitations and Improvements</a:t>
            </a:r>
            <a:endParaRPr/>
          </a:p>
          <a:p>
            <a:pPr indent="-311150" lvl="0" marL="457200" rtl="0" algn="l">
              <a:lnSpc>
                <a:spcPct val="120000"/>
              </a:lnSpc>
              <a:spcBef>
                <a:spcPts val="0"/>
              </a:spcBef>
              <a:spcAft>
                <a:spcPts val="0"/>
              </a:spcAft>
              <a:buClr>
                <a:schemeClr val="lt1"/>
              </a:buClr>
              <a:buSzPts val="1300"/>
              <a:buChar char="●"/>
            </a:pPr>
            <a:r>
              <a:rPr lang="en-GB" sz="1400">
                <a:latin typeface="Arial"/>
                <a:ea typeface="Arial"/>
                <a:cs typeface="Arial"/>
                <a:sym typeface="Arial"/>
              </a:rPr>
              <a:t>Questions</a:t>
            </a:r>
            <a:endParaRPr sz="14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lt1"/>
              </a:buClr>
              <a:buSzPts val="3000"/>
              <a:buFont typeface="Twentieth Century"/>
              <a:buNone/>
            </a:pPr>
            <a:r>
              <a:rPr lang="en-GB"/>
              <a:t>HOW THOSE LIMITATIONS COULD BE FIXED</a:t>
            </a:r>
            <a:endParaRPr/>
          </a:p>
        </p:txBody>
      </p:sp>
      <p:sp>
        <p:nvSpPr>
          <p:cNvPr id="376" name="Google Shape;376;p39"/>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fontScale="77500" lnSpcReduction="10000"/>
          </a:bodyPr>
          <a:lstStyle/>
          <a:p>
            <a:pPr indent="-329247" lvl="0" marL="488950" rtl="0" algn="l">
              <a:lnSpc>
                <a:spcPct val="120000"/>
              </a:lnSpc>
              <a:spcBef>
                <a:spcPts val="0"/>
              </a:spcBef>
              <a:spcAft>
                <a:spcPts val="0"/>
              </a:spcAft>
              <a:buClr>
                <a:schemeClr val="lt1"/>
              </a:buClr>
              <a:buSzPct val="100000"/>
              <a:buFont typeface="Twentieth Century"/>
              <a:buAutoNum type="arabicPeriod"/>
            </a:pPr>
            <a:r>
              <a:rPr lang="en-GB" sz="1400">
                <a:latin typeface="Arial"/>
                <a:ea typeface="Arial"/>
                <a:cs typeface="Arial"/>
                <a:sym typeface="Arial"/>
              </a:rPr>
              <a:t>Different ways </a:t>
            </a:r>
            <a:r>
              <a:rPr lang="en-GB" sz="1400">
                <a:latin typeface="Arial"/>
                <a:ea typeface="Arial"/>
                <a:cs typeface="Arial"/>
                <a:sym typeface="Arial"/>
              </a:rPr>
              <a:t>in which the messages are updated need to be researched. Using some Js or maybe even a more complex Python library could prove to be the solution</a:t>
            </a:r>
            <a:endParaRPr sz="1400"/>
          </a:p>
          <a:p>
            <a:pPr indent="-260350" lvl="0" marL="488950" rtl="0" algn="l">
              <a:lnSpc>
                <a:spcPct val="120000"/>
              </a:lnSpc>
              <a:spcBef>
                <a:spcPts val="0"/>
              </a:spcBef>
              <a:spcAft>
                <a:spcPts val="0"/>
              </a:spcAft>
              <a:buClr>
                <a:schemeClr val="lt1"/>
              </a:buClr>
              <a:buSzPct val="92857"/>
              <a:buFont typeface="Twentieth Century"/>
              <a:buNone/>
            </a:pPr>
            <a:r>
              <a:t/>
            </a:r>
            <a:endParaRPr sz="1400">
              <a:latin typeface="Arial"/>
              <a:ea typeface="Arial"/>
              <a:cs typeface="Arial"/>
              <a:sym typeface="Arial"/>
            </a:endParaRPr>
          </a:p>
          <a:p>
            <a:pPr indent="-329247" lvl="0" marL="488950" rtl="0" algn="l">
              <a:lnSpc>
                <a:spcPct val="120000"/>
              </a:lnSpc>
              <a:spcBef>
                <a:spcPts val="0"/>
              </a:spcBef>
              <a:spcAft>
                <a:spcPts val="0"/>
              </a:spcAft>
              <a:buClr>
                <a:schemeClr val="lt1"/>
              </a:buClr>
              <a:buSzPct val="100000"/>
              <a:buFont typeface="Twentieth Century"/>
              <a:buAutoNum type="arabicPeriod"/>
            </a:pPr>
            <a:r>
              <a:rPr lang="en-GB" sz="1400">
                <a:latin typeface="Arial"/>
                <a:ea typeface="Arial"/>
                <a:cs typeface="Arial"/>
                <a:sym typeface="Arial"/>
              </a:rPr>
              <a:t>Eel arguments that if their eel.js file is included in a webpage, Eel should not stop when moving to that webpage. Attempts at that have proved otherwise, however there might be more truth to the claims that Eel makes. Further research could help clear that up.</a:t>
            </a:r>
            <a:endParaRPr sz="1400"/>
          </a:p>
          <a:p>
            <a:pPr indent="-260350" lvl="0" marL="488950" rtl="0" algn="l">
              <a:lnSpc>
                <a:spcPct val="120000"/>
              </a:lnSpc>
              <a:spcBef>
                <a:spcPts val="0"/>
              </a:spcBef>
              <a:spcAft>
                <a:spcPts val="0"/>
              </a:spcAft>
              <a:buClr>
                <a:schemeClr val="lt1"/>
              </a:buClr>
              <a:buSzPct val="92857"/>
              <a:buFont typeface="Twentieth Century"/>
              <a:buNone/>
            </a:pPr>
            <a:r>
              <a:t/>
            </a:r>
            <a:endParaRPr sz="1400">
              <a:latin typeface="Arial"/>
              <a:ea typeface="Arial"/>
              <a:cs typeface="Arial"/>
              <a:sym typeface="Arial"/>
            </a:endParaRPr>
          </a:p>
          <a:p>
            <a:pPr indent="-329247" lvl="0" marL="488950" rtl="0" algn="l">
              <a:lnSpc>
                <a:spcPct val="120000"/>
              </a:lnSpc>
              <a:spcBef>
                <a:spcPts val="0"/>
              </a:spcBef>
              <a:spcAft>
                <a:spcPts val="0"/>
              </a:spcAft>
              <a:buClr>
                <a:schemeClr val="lt1"/>
              </a:buClr>
              <a:buSzPct val="100000"/>
              <a:buFont typeface="Twentieth Century"/>
              <a:buAutoNum type="arabicPeriod"/>
            </a:pPr>
            <a:r>
              <a:rPr lang="en-GB" sz="1400">
                <a:latin typeface="Arial"/>
                <a:ea typeface="Arial"/>
                <a:cs typeface="Arial"/>
                <a:sym typeface="Arial"/>
              </a:rPr>
              <a:t>A good Python library for storing the logged user data on the back-end could be researched, then implemented </a:t>
            </a:r>
            <a:endParaRPr sz="1400"/>
          </a:p>
          <a:p>
            <a:pPr indent="-260350" lvl="0" marL="488950" rtl="0" algn="l">
              <a:lnSpc>
                <a:spcPct val="120000"/>
              </a:lnSpc>
              <a:spcBef>
                <a:spcPts val="0"/>
              </a:spcBef>
              <a:spcAft>
                <a:spcPts val="0"/>
              </a:spcAft>
              <a:buClr>
                <a:schemeClr val="lt1"/>
              </a:buClr>
              <a:buSzPct val="92857"/>
              <a:buFont typeface="Twentieth Century"/>
              <a:buNone/>
            </a:pPr>
            <a:r>
              <a:t/>
            </a:r>
            <a:endParaRPr sz="1400">
              <a:latin typeface="Arial"/>
              <a:ea typeface="Arial"/>
              <a:cs typeface="Arial"/>
              <a:sym typeface="Arial"/>
            </a:endParaRPr>
          </a:p>
          <a:p>
            <a:pPr indent="-329247" lvl="0" marL="488950" rtl="0" algn="l">
              <a:lnSpc>
                <a:spcPct val="120000"/>
              </a:lnSpc>
              <a:spcBef>
                <a:spcPts val="0"/>
              </a:spcBef>
              <a:spcAft>
                <a:spcPts val="0"/>
              </a:spcAft>
              <a:buClr>
                <a:schemeClr val="lt1"/>
              </a:buClr>
              <a:buSzPct val="100000"/>
              <a:buFont typeface="Twentieth Century"/>
              <a:buAutoNum type="arabicPeriod"/>
            </a:pPr>
            <a:r>
              <a:rPr lang="en-GB" sz="1400">
                <a:latin typeface="Arial"/>
                <a:ea typeface="Arial"/>
                <a:cs typeface="Arial"/>
                <a:sym typeface="Arial"/>
              </a:rPr>
              <a:t>The best solution to this issue would be to implement our original vision for the UI.</a:t>
            </a:r>
            <a:endParaRPr sz="1400"/>
          </a:p>
          <a:p>
            <a:pPr indent="-260350" lvl="0" marL="488950" rtl="0" algn="l">
              <a:lnSpc>
                <a:spcPct val="120000"/>
              </a:lnSpc>
              <a:spcBef>
                <a:spcPts val="0"/>
              </a:spcBef>
              <a:spcAft>
                <a:spcPts val="0"/>
              </a:spcAft>
              <a:buClr>
                <a:schemeClr val="lt1"/>
              </a:buClr>
              <a:buSzPct val="108333"/>
              <a:buFont typeface="Twentieth Century"/>
              <a:buNone/>
            </a:pPr>
            <a:r>
              <a:t/>
            </a:r>
            <a:endParaRPr sz="1200">
              <a:latin typeface="Arial"/>
              <a:ea typeface="Arial"/>
              <a:cs typeface="Arial"/>
              <a:sym typeface="Arial"/>
            </a:endParaRPr>
          </a:p>
          <a:p>
            <a:pPr indent="-260350" lvl="0" marL="488950" rtl="0" algn="l">
              <a:lnSpc>
                <a:spcPct val="120000"/>
              </a:lnSpc>
              <a:spcBef>
                <a:spcPts val="0"/>
              </a:spcBef>
              <a:spcAft>
                <a:spcPts val="0"/>
              </a:spcAft>
              <a:buClr>
                <a:schemeClr val="lt1"/>
              </a:buClr>
              <a:buSzPct val="72222"/>
              <a:buFont typeface="Twentieth Century"/>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0"/>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lt1"/>
              </a:buClr>
              <a:buSzPts val="3000"/>
              <a:buFont typeface="Nunito"/>
              <a:buNone/>
            </a:pPr>
            <a:r>
              <a:rPr lang="en-GB">
                <a:latin typeface="Nunito"/>
                <a:ea typeface="Nunito"/>
                <a:cs typeface="Nunito"/>
                <a:sym typeface="Nunito"/>
              </a:rPr>
              <a:t>POSSIBLE FUTURE DEVELOPMENTS</a:t>
            </a:r>
            <a:endParaRPr/>
          </a:p>
        </p:txBody>
      </p:sp>
      <p:sp>
        <p:nvSpPr>
          <p:cNvPr id="382" name="Google Shape;382;p40"/>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342900" lvl="0" marL="488950" rtl="0" algn="l">
              <a:lnSpc>
                <a:spcPct val="120000"/>
              </a:lnSpc>
              <a:spcBef>
                <a:spcPts val="0"/>
              </a:spcBef>
              <a:spcAft>
                <a:spcPts val="0"/>
              </a:spcAft>
              <a:buClr>
                <a:schemeClr val="lt1"/>
              </a:buClr>
              <a:buSzPts val="1300"/>
              <a:buFont typeface="Twentieth Century"/>
              <a:buAutoNum type="arabicPeriod"/>
            </a:pPr>
            <a:r>
              <a:rPr lang="en-GB" sz="1400">
                <a:latin typeface="Arial"/>
                <a:ea typeface="Arial"/>
                <a:cs typeface="Arial"/>
                <a:sym typeface="Arial"/>
              </a:rPr>
              <a:t>The application could be adapted for every screen size.</a:t>
            </a:r>
            <a:endParaRPr sz="1400">
              <a:latin typeface="Arial"/>
              <a:ea typeface="Arial"/>
              <a:cs typeface="Arial"/>
              <a:sym typeface="Arial"/>
            </a:endParaRPr>
          </a:p>
          <a:p>
            <a:pPr indent="0" lvl="0" marL="457200" rtl="0" algn="l">
              <a:lnSpc>
                <a:spcPct val="120000"/>
              </a:lnSpc>
              <a:spcBef>
                <a:spcPts val="0"/>
              </a:spcBef>
              <a:spcAft>
                <a:spcPts val="0"/>
              </a:spcAft>
              <a:buNone/>
            </a:pPr>
            <a:r>
              <a:t/>
            </a:r>
            <a:endParaRPr sz="1400">
              <a:latin typeface="Arial"/>
              <a:ea typeface="Arial"/>
              <a:cs typeface="Arial"/>
              <a:sym typeface="Arial"/>
            </a:endParaRPr>
          </a:p>
          <a:p>
            <a:pPr indent="-349250" lvl="0" marL="488950" rtl="0" algn="l">
              <a:lnSpc>
                <a:spcPct val="120000"/>
              </a:lnSpc>
              <a:spcBef>
                <a:spcPts val="0"/>
              </a:spcBef>
              <a:spcAft>
                <a:spcPts val="0"/>
              </a:spcAft>
              <a:buSzPts val="1400"/>
              <a:buFont typeface="Arial"/>
              <a:buAutoNum type="arabicPeriod"/>
            </a:pPr>
            <a:r>
              <a:rPr lang="en-GB" sz="1400">
                <a:latin typeface="Arial"/>
                <a:ea typeface="Arial"/>
                <a:cs typeface="Arial"/>
                <a:sym typeface="Arial"/>
              </a:rPr>
              <a:t>The admin could be given the ability to be able to see all messages and users, as well as delete them.</a:t>
            </a:r>
            <a:endParaRPr sz="1400">
              <a:latin typeface="Arial"/>
              <a:ea typeface="Arial"/>
              <a:cs typeface="Arial"/>
              <a:sym typeface="Arial"/>
            </a:endParaRPr>
          </a:p>
          <a:p>
            <a:pPr indent="0" lvl="0" marL="457200" rtl="0" algn="l">
              <a:lnSpc>
                <a:spcPct val="120000"/>
              </a:lnSpc>
              <a:spcBef>
                <a:spcPts val="0"/>
              </a:spcBef>
              <a:spcAft>
                <a:spcPts val="0"/>
              </a:spcAft>
              <a:buNone/>
            </a:pPr>
            <a:r>
              <a:t/>
            </a:r>
            <a:endParaRPr sz="1400">
              <a:latin typeface="Arial"/>
              <a:ea typeface="Arial"/>
              <a:cs typeface="Arial"/>
              <a:sym typeface="Arial"/>
            </a:endParaRPr>
          </a:p>
          <a:p>
            <a:pPr indent="-349250" lvl="0" marL="488950" rtl="0" algn="l">
              <a:lnSpc>
                <a:spcPct val="120000"/>
              </a:lnSpc>
              <a:spcBef>
                <a:spcPts val="0"/>
              </a:spcBef>
              <a:spcAft>
                <a:spcPts val="0"/>
              </a:spcAft>
              <a:buSzPts val="1400"/>
              <a:buFont typeface="Arial"/>
              <a:buAutoNum type="arabicPeriod"/>
            </a:pPr>
            <a:r>
              <a:rPr lang="en-GB" sz="1400">
                <a:latin typeface="Arial"/>
                <a:ea typeface="Arial"/>
                <a:cs typeface="Arial"/>
                <a:sym typeface="Arial"/>
              </a:rPr>
              <a:t>The app could allow for multiple users to communicate in groups.</a:t>
            </a:r>
            <a:endParaRPr sz="1400">
              <a:latin typeface="Arial"/>
              <a:ea typeface="Arial"/>
              <a:cs typeface="Arial"/>
              <a:sym typeface="Arial"/>
            </a:endParaRPr>
          </a:p>
          <a:p>
            <a:pPr indent="0" lvl="0" marL="0" rtl="0" algn="l">
              <a:lnSpc>
                <a:spcPct val="120000"/>
              </a:lnSpc>
              <a:spcBef>
                <a:spcPts val="0"/>
              </a:spcBef>
              <a:spcAft>
                <a:spcPts val="0"/>
              </a:spcAft>
              <a:buNone/>
            </a:pPr>
            <a:r>
              <a:t/>
            </a:r>
            <a:endParaRPr sz="14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1"/>
          <p:cNvSpPr txBox="1"/>
          <p:nvPr>
            <p:ph type="title"/>
          </p:nvPr>
        </p:nvSpPr>
        <p:spPr>
          <a:xfrm>
            <a:off x="754550" y="194205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lt1"/>
              </a:buClr>
              <a:buSzPts val="3000"/>
              <a:buFont typeface="Twentieth Century"/>
              <a:buNone/>
            </a:pPr>
            <a:r>
              <a:rPr lang="en-GB" sz="4600"/>
              <a:t>QUESTIONS</a:t>
            </a:r>
            <a:endParaRPr sz="4600"/>
          </a:p>
        </p:txBody>
      </p:sp>
      <p:sp>
        <p:nvSpPr>
          <p:cNvPr id="388" name="Google Shape;388;p41"/>
          <p:cNvSpPr txBox="1"/>
          <p:nvPr>
            <p:ph idx="1" type="body"/>
          </p:nvPr>
        </p:nvSpPr>
        <p:spPr>
          <a:xfrm>
            <a:off x="2364600" y="2974518"/>
            <a:ext cx="4414800" cy="8331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20000"/>
              </a:lnSpc>
              <a:spcBef>
                <a:spcPts val="0"/>
              </a:spcBef>
              <a:spcAft>
                <a:spcPts val="1200"/>
              </a:spcAft>
              <a:buClr>
                <a:schemeClr val="lt1"/>
              </a:buClr>
              <a:buSzPts val="1300"/>
              <a:buNone/>
            </a:pPr>
            <a:r>
              <a:rPr lang="en-GB" sz="2900"/>
              <a:t>Thank You for your Attention!</a:t>
            </a:r>
            <a:endParaRPr sz="2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lt1"/>
              </a:buClr>
              <a:buSzPts val="3000"/>
              <a:buFont typeface="Twentieth Century"/>
              <a:buNone/>
            </a:pPr>
            <a:r>
              <a:rPr lang="en-GB"/>
              <a:t>MEET THE TEAM</a:t>
            </a:r>
            <a:endParaRPr/>
          </a:p>
        </p:txBody>
      </p:sp>
      <p:sp>
        <p:nvSpPr>
          <p:cNvPr id="251" name="Google Shape;251;p22"/>
          <p:cNvSpPr txBox="1"/>
          <p:nvPr>
            <p:ph idx="1" type="body"/>
          </p:nvPr>
        </p:nvSpPr>
        <p:spPr>
          <a:xfrm>
            <a:off x="819150" y="1471613"/>
            <a:ext cx="7505700" cy="2967112"/>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1200"/>
              </a:spcBef>
              <a:spcAft>
                <a:spcPts val="0"/>
              </a:spcAft>
              <a:buClr>
                <a:schemeClr val="lt1"/>
              </a:buClr>
              <a:buSzPts val="605"/>
              <a:buNone/>
            </a:pPr>
            <a:r>
              <a:rPr lang="en-GB" sz="1400">
                <a:latin typeface="Arial"/>
                <a:ea typeface="Arial"/>
                <a:cs typeface="Arial"/>
                <a:sym typeface="Arial"/>
              </a:rPr>
              <a:t>Robert Denny: Project Manager </a:t>
            </a:r>
            <a:endParaRPr/>
          </a:p>
          <a:p>
            <a:pPr indent="0" lvl="0" marL="0" rtl="0" algn="l">
              <a:lnSpc>
                <a:spcPct val="105000"/>
              </a:lnSpc>
              <a:spcBef>
                <a:spcPts val="1200"/>
              </a:spcBef>
              <a:spcAft>
                <a:spcPts val="0"/>
              </a:spcAft>
              <a:buClr>
                <a:schemeClr val="lt1"/>
              </a:buClr>
              <a:buSzPts val="605"/>
              <a:buNone/>
            </a:pPr>
            <a:r>
              <a:rPr lang="en-GB" sz="1400">
                <a:latin typeface="Arial"/>
                <a:ea typeface="Arial"/>
                <a:cs typeface="Arial"/>
                <a:sym typeface="Arial"/>
              </a:rPr>
              <a:t>Kaitlin Carlon: Web Designer </a:t>
            </a:r>
            <a:endParaRPr/>
          </a:p>
          <a:p>
            <a:pPr indent="0" lvl="0" marL="0" rtl="0" algn="l">
              <a:lnSpc>
                <a:spcPct val="105000"/>
              </a:lnSpc>
              <a:spcBef>
                <a:spcPts val="1200"/>
              </a:spcBef>
              <a:spcAft>
                <a:spcPts val="0"/>
              </a:spcAft>
              <a:buClr>
                <a:schemeClr val="lt1"/>
              </a:buClr>
              <a:buSzPts val="605"/>
              <a:buNone/>
            </a:pPr>
            <a:r>
              <a:rPr lang="en-GB" sz="1400">
                <a:latin typeface="Arial"/>
                <a:ea typeface="Arial"/>
                <a:cs typeface="Arial"/>
                <a:sym typeface="Arial"/>
              </a:rPr>
              <a:t>Niamh Syme: Web Designer</a:t>
            </a:r>
            <a:endParaRPr/>
          </a:p>
          <a:p>
            <a:pPr indent="0" lvl="0" marL="0" rtl="0" algn="l">
              <a:lnSpc>
                <a:spcPct val="105000"/>
              </a:lnSpc>
              <a:spcBef>
                <a:spcPts val="1200"/>
              </a:spcBef>
              <a:spcAft>
                <a:spcPts val="0"/>
              </a:spcAft>
              <a:buClr>
                <a:schemeClr val="lt1"/>
              </a:buClr>
              <a:buSzPts val="605"/>
              <a:buNone/>
            </a:pPr>
            <a:r>
              <a:rPr lang="en-GB" sz="1400">
                <a:latin typeface="Arial"/>
                <a:ea typeface="Arial"/>
                <a:cs typeface="Arial"/>
                <a:sym typeface="Arial"/>
              </a:rPr>
              <a:t>Aaron Morrison: Development Planner</a:t>
            </a:r>
            <a:endParaRPr/>
          </a:p>
          <a:p>
            <a:pPr indent="0" lvl="0" marL="0" rtl="0" algn="l">
              <a:lnSpc>
                <a:spcPct val="105000"/>
              </a:lnSpc>
              <a:spcBef>
                <a:spcPts val="1200"/>
              </a:spcBef>
              <a:spcAft>
                <a:spcPts val="0"/>
              </a:spcAft>
              <a:buClr>
                <a:schemeClr val="lt1"/>
              </a:buClr>
              <a:buSzPts val="605"/>
              <a:buNone/>
            </a:pPr>
            <a:r>
              <a:rPr lang="en-GB" sz="1400">
                <a:latin typeface="Arial"/>
                <a:ea typeface="Arial"/>
                <a:cs typeface="Arial"/>
                <a:sym typeface="Arial"/>
              </a:rPr>
              <a:t>Michal Boduch: Back-End Developer</a:t>
            </a:r>
            <a:endParaRPr/>
          </a:p>
          <a:p>
            <a:pPr indent="0" lvl="0" marL="0" rtl="0" algn="l">
              <a:lnSpc>
                <a:spcPct val="105000"/>
              </a:lnSpc>
              <a:spcBef>
                <a:spcPts val="1200"/>
              </a:spcBef>
              <a:spcAft>
                <a:spcPts val="0"/>
              </a:spcAft>
              <a:buClr>
                <a:schemeClr val="lt1"/>
              </a:buClr>
              <a:buSzPts val="605"/>
              <a:buNone/>
            </a:pPr>
            <a:r>
              <a:rPr lang="en-GB" sz="1400">
                <a:latin typeface="Arial"/>
                <a:ea typeface="Arial"/>
                <a:cs typeface="Arial"/>
                <a:sym typeface="Arial"/>
              </a:rPr>
              <a:t>Alexandru Pintea: Back-End Developer</a:t>
            </a:r>
            <a:endParaRPr/>
          </a:p>
          <a:p>
            <a:pPr indent="-228600" lvl="0" marL="457200" rtl="0" algn="l">
              <a:lnSpc>
                <a:spcPct val="120000"/>
              </a:lnSpc>
              <a:spcBef>
                <a:spcPts val="0"/>
              </a:spcBef>
              <a:spcAft>
                <a:spcPts val="0"/>
              </a:spcAft>
              <a:buClr>
                <a:schemeClr val="lt1"/>
              </a:buClr>
              <a:buSzPts val="13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lt1"/>
              </a:buClr>
              <a:buSzPts val="3000"/>
              <a:buFont typeface="Nunito"/>
              <a:buNone/>
            </a:pPr>
            <a:r>
              <a:rPr lang="en-GB">
                <a:latin typeface="Nunito"/>
                <a:ea typeface="Nunito"/>
                <a:cs typeface="Nunito"/>
                <a:sym typeface="Nunito"/>
              </a:rPr>
              <a:t>WHAT IS OUR APPLICATION?</a:t>
            </a:r>
            <a:endParaRPr/>
          </a:p>
        </p:txBody>
      </p:sp>
      <p:sp>
        <p:nvSpPr>
          <p:cNvPr id="257" name="Google Shape;257;p2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0" lvl="0" marL="0" rtl="0" algn="l">
              <a:lnSpc>
                <a:spcPct val="105000"/>
              </a:lnSpc>
              <a:spcBef>
                <a:spcPts val="0"/>
              </a:spcBef>
              <a:spcAft>
                <a:spcPts val="0"/>
              </a:spcAft>
              <a:buClr>
                <a:schemeClr val="lt1"/>
              </a:buClr>
              <a:buSzPts val="605"/>
              <a:buNone/>
            </a:pPr>
            <a:r>
              <a:rPr lang="en-GB" sz="1400">
                <a:latin typeface="Arial"/>
                <a:ea typeface="Arial"/>
                <a:cs typeface="Arial"/>
                <a:sym typeface="Arial"/>
              </a:rPr>
              <a:t>The application is aimed at sport enthusiasts and exercise researchers that want to visualise breath-by-breath analysis, or want to communicate with others that wish to improve and compare their workout routines.</a:t>
            </a:r>
            <a:endParaRPr sz="1400">
              <a:latin typeface="Arial"/>
              <a:ea typeface="Arial"/>
              <a:cs typeface="Arial"/>
              <a:sym typeface="Arial"/>
            </a:endParaRPr>
          </a:p>
          <a:p>
            <a:pPr indent="0" lvl="0" marL="0" rtl="0" algn="l">
              <a:lnSpc>
                <a:spcPct val="105000"/>
              </a:lnSpc>
              <a:spcBef>
                <a:spcPts val="0"/>
              </a:spcBef>
              <a:spcAft>
                <a:spcPts val="0"/>
              </a:spcAft>
              <a:buClr>
                <a:schemeClr val="lt1"/>
              </a:buClr>
              <a:buSzPts val="605"/>
              <a:buNone/>
            </a:pPr>
            <a:r>
              <a:t/>
            </a:r>
            <a:endParaRPr sz="1400">
              <a:latin typeface="Arial"/>
              <a:ea typeface="Arial"/>
              <a:cs typeface="Arial"/>
              <a:sym typeface="Arial"/>
            </a:endParaRPr>
          </a:p>
          <a:p>
            <a:pPr indent="0" lvl="0" marL="0" rtl="0" algn="l">
              <a:lnSpc>
                <a:spcPct val="105000"/>
              </a:lnSpc>
              <a:spcBef>
                <a:spcPts val="0"/>
              </a:spcBef>
              <a:spcAft>
                <a:spcPts val="0"/>
              </a:spcAft>
              <a:buClr>
                <a:schemeClr val="lt1"/>
              </a:buClr>
              <a:buSzPts val="605"/>
              <a:buNone/>
            </a:pPr>
            <a:r>
              <a:rPr lang="en-GB" sz="1400">
                <a:latin typeface="Arial"/>
                <a:ea typeface="Arial"/>
                <a:cs typeface="Arial"/>
                <a:sym typeface="Arial"/>
              </a:rPr>
              <a:t>The Main attributes used for this application were; VO2 Max and VCO2 Max, among others.</a:t>
            </a:r>
            <a:endParaRPr sz="1400">
              <a:latin typeface="Arial"/>
              <a:ea typeface="Arial"/>
              <a:cs typeface="Arial"/>
              <a:sym typeface="Arial"/>
            </a:endParaRPr>
          </a:p>
          <a:p>
            <a:pPr indent="0" lvl="0" marL="0" rtl="0" algn="l">
              <a:lnSpc>
                <a:spcPct val="105000"/>
              </a:lnSpc>
              <a:spcBef>
                <a:spcPts val="1200"/>
              </a:spcBef>
              <a:spcAft>
                <a:spcPts val="0"/>
              </a:spcAft>
              <a:buClr>
                <a:schemeClr val="lt1"/>
              </a:buClr>
              <a:buSzPts val="605"/>
              <a:buNone/>
            </a:pPr>
            <a:r>
              <a:rPr lang="en-GB" sz="1400">
                <a:latin typeface="Arial"/>
                <a:ea typeface="Arial"/>
                <a:cs typeface="Arial"/>
                <a:sym typeface="Arial"/>
              </a:rPr>
              <a:t>The final </a:t>
            </a:r>
            <a:r>
              <a:rPr lang="en-GB" sz="1400">
                <a:latin typeface="Arial"/>
                <a:ea typeface="Arial"/>
                <a:cs typeface="Arial"/>
                <a:sym typeface="Arial"/>
              </a:rPr>
              <a:t>application was built using Python, SQL and Js with a web-based User Interface.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title"/>
          </p:nvPr>
        </p:nvSpPr>
        <p:spPr>
          <a:xfrm>
            <a:off x="819150" y="845600"/>
            <a:ext cx="7505700" cy="58315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lt1"/>
              </a:buClr>
              <a:buSzPts val="3000"/>
              <a:buFont typeface="Nunito"/>
              <a:buNone/>
            </a:pPr>
            <a:r>
              <a:rPr lang="en-GB">
                <a:latin typeface="Nunito"/>
                <a:ea typeface="Nunito"/>
                <a:cs typeface="Nunito"/>
                <a:sym typeface="Nunito"/>
              </a:rPr>
              <a:t>THE ORIGINAL DELIVERABLES MAP</a:t>
            </a:r>
            <a:endParaRPr/>
          </a:p>
        </p:txBody>
      </p:sp>
      <p:sp>
        <p:nvSpPr>
          <p:cNvPr id="263" name="Google Shape;263;p24"/>
          <p:cNvSpPr txBox="1"/>
          <p:nvPr>
            <p:ph idx="1" type="body"/>
          </p:nvPr>
        </p:nvSpPr>
        <p:spPr>
          <a:xfrm>
            <a:off x="819150" y="1514474"/>
            <a:ext cx="7505700" cy="3286125"/>
          </a:xfrm>
          <a:prstGeom prst="rect">
            <a:avLst/>
          </a:prstGeom>
          <a:noFill/>
          <a:ln>
            <a:noFill/>
          </a:ln>
        </p:spPr>
        <p:txBody>
          <a:bodyPr anchorCtr="0" anchor="t" bIns="91425" lIns="91425" spcFirstLastPara="1" rIns="91425" wrap="square" tIns="91425">
            <a:normAutofit/>
          </a:bodyPr>
          <a:lstStyle/>
          <a:p>
            <a:pPr indent="0" lvl="0" marL="146050" rtl="0" algn="l">
              <a:lnSpc>
                <a:spcPct val="120000"/>
              </a:lnSpc>
              <a:spcBef>
                <a:spcPts val="0"/>
              </a:spcBef>
              <a:spcAft>
                <a:spcPts val="0"/>
              </a:spcAft>
              <a:buClr>
                <a:schemeClr val="lt1"/>
              </a:buClr>
              <a:buSzPts val="1300"/>
              <a:buNone/>
            </a:pPr>
            <a:r>
              <a:t/>
            </a:r>
            <a:endParaRPr sz="1200">
              <a:solidFill>
                <a:schemeClr val="dk2"/>
              </a:solidFill>
              <a:latin typeface="Calibri"/>
              <a:ea typeface="Calibri"/>
              <a:cs typeface="Calibri"/>
              <a:sym typeface="Calibri"/>
            </a:endParaRPr>
          </a:p>
          <a:p>
            <a:pPr indent="0" lvl="0" marL="0" rtl="0" algn="l">
              <a:lnSpc>
                <a:spcPct val="105000"/>
              </a:lnSpc>
              <a:spcBef>
                <a:spcPts val="0"/>
              </a:spcBef>
              <a:spcAft>
                <a:spcPts val="0"/>
              </a:spcAft>
              <a:buClr>
                <a:schemeClr val="lt1"/>
              </a:buClr>
              <a:buSzPts val="1300"/>
              <a:buNone/>
            </a:pPr>
            <a:r>
              <a:rPr lang="en-GB" sz="1100">
                <a:latin typeface="Arial"/>
                <a:ea typeface="Arial"/>
                <a:cs typeface="Arial"/>
                <a:sym typeface="Arial"/>
              </a:rPr>
              <a:t>Must have: 	• Breath-by-breath analysis raw data transformation.</a:t>
            </a:r>
            <a:endParaRPr/>
          </a:p>
          <a:p>
            <a:pPr indent="0" lvl="0" marL="914400" rtl="0" algn="l">
              <a:lnSpc>
                <a:spcPct val="105000"/>
              </a:lnSpc>
              <a:spcBef>
                <a:spcPts val="0"/>
              </a:spcBef>
              <a:spcAft>
                <a:spcPts val="0"/>
              </a:spcAft>
              <a:buClr>
                <a:schemeClr val="lt1"/>
              </a:buClr>
              <a:buSzPts val="1300"/>
              <a:buNone/>
            </a:pPr>
            <a:r>
              <a:rPr lang="en-GB" sz="1100">
                <a:latin typeface="Arial"/>
                <a:ea typeface="Arial"/>
                <a:cs typeface="Arial"/>
                <a:sym typeface="Arial"/>
              </a:rPr>
              <a:t>• Login and access for senior staff. </a:t>
            </a:r>
            <a:endParaRPr/>
          </a:p>
          <a:p>
            <a:pPr indent="0" lvl="0" marL="914400" rtl="0" algn="l">
              <a:lnSpc>
                <a:spcPct val="105000"/>
              </a:lnSpc>
              <a:spcBef>
                <a:spcPts val="0"/>
              </a:spcBef>
              <a:spcAft>
                <a:spcPts val="0"/>
              </a:spcAft>
              <a:buClr>
                <a:schemeClr val="lt1"/>
              </a:buClr>
              <a:buSzPts val="1300"/>
              <a:buNone/>
            </a:pPr>
            <a:r>
              <a:rPr lang="en-GB" sz="1100">
                <a:latin typeface="Arial"/>
                <a:ea typeface="Arial"/>
                <a:cs typeface="Arial"/>
                <a:sym typeface="Arial"/>
              </a:rPr>
              <a:t>• Login and access for researchers. </a:t>
            </a:r>
            <a:endParaRPr/>
          </a:p>
          <a:p>
            <a:pPr indent="0" lvl="0" marL="914400" rtl="0" algn="l">
              <a:lnSpc>
                <a:spcPct val="105000"/>
              </a:lnSpc>
              <a:spcBef>
                <a:spcPts val="0"/>
              </a:spcBef>
              <a:spcAft>
                <a:spcPts val="0"/>
              </a:spcAft>
              <a:buClr>
                <a:schemeClr val="lt1"/>
              </a:buClr>
              <a:buSzPts val="1300"/>
              <a:buNone/>
            </a:pPr>
            <a:r>
              <a:rPr lang="en-GB" sz="1100">
                <a:latin typeface="Arial"/>
                <a:ea typeface="Arial"/>
                <a:cs typeface="Arial"/>
                <a:sym typeface="Arial"/>
              </a:rPr>
              <a:t>• Upload of Excel/ .CSV file. </a:t>
            </a:r>
            <a:endParaRPr/>
          </a:p>
          <a:p>
            <a:pPr indent="0" lvl="0" marL="914400" rtl="0" algn="l">
              <a:lnSpc>
                <a:spcPct val="105000"/>
              </a:lnSpc>
              <a:spcBef>
                <a:spcPts val="0"/>
              </a:spcBef>
              <a:spcAft>
                <a:spcPts val="0"/>
              </a:spcAft>
              <a:buClr>
                <a:schemeClr val="lt1"/>
              </a:buClr>
              <a:buSzPts val="1300"/>
              <a:buNone/>
            </a:pPr>
            <a:r>
              <a:rPr lang="en-GB" sz="1100">
                <a:latin typeface="Arial"/>
                <a:ea typeface="Arial"/>
                <a:cs typeface="Arial"/>
                <a:sym typeface="Arial"/>
              </a:rPr>
              <a:t>• Data visualisation.</a:t>
            </a:r>
            <a:endParaRPr/>
          </a:p>
          <a:p>
            <a:pPr indent="457200" lvl="0" marL="457200" rtl="0" algn="l">
              <a:lnSpc>
                <a:spcPct val="105000"/>
              </a:lnSpc>
              <a:spcBef>
                <a:spcPts val="0"/>
              </a:spcBef>
              <a:spcAft>
                <a:spcPts val="0"/>
              </a:spcAft>
              <a:buClr>
                <a:schemeClr val="lt1"/>
              </a:buClr>
              <a:buSzPts val="1300"/>
              <a:buNone/>
            </a:pPr>
            <a:r>
              <a:t/>
            </a:r>
            <a:endParaRPr sz="1100">
              <a:latin typeface="Arial"/>
              <a:ea typeface="Arial"/>
              <a:cs typeface="Arial"/>
              <a:sym typeface="Arial"/>
            </a:endParaRPr>
          </a:p>
          <a:p>
            <a:pPr indent="0" lvl="0" marL="0" rtl="0" algn="l">
              <a:lnSpc>
                <a:spcPct val="105000"/>
              </a:lnSpc>
              <a:spcBef>
                <a:spcPts val="0"/>
              </a:spcBef>
              <a:spcAft>
                <a:spcPts val="0"/>
              </a:spcAft>
              <a:buClr>
                <a:schemeClr val="lt1"/>
              </a:buClr>
              <a:buSzPts val="1300"/>
              <a:buNone/>
            </a:pPr>
            <a:r>
              <a:rPr lang="en-GB" sz="1100">
                <a:latin typeface="Arial"/>
                <a:ea typeface="Arial"/>
                <a:cs typeface="Arial"/>
                <a:sym typeface="Arial"/>
              </a:rPr>
              <a:t>Should have: 	• Generated digital reports based on personal metabolic carts results (PDF). </a:t>
            </a:r>
            <a:endParaRPr/>
          </a:p>
          <a:p>
            <a:pPr indent="0" lvl="0" marL="914400" rtl="0" algn="l">
              <a:lnSpc>
                <a:spcPct val="105000"/>
              </a:lnSpc>
              <a:spcBef>
                <a:spcPts val="0"/>
              </a:spcBef>
              <a:spcAft>
                <a:spcPts val="0"/>
              </a:spcAft>
              <a:buClr>
                <a:schemeClr val="lt1"/>
              </a:buClr>
              <a:buSzPts val="1300"/>
              <a:buNone/>
            </a:pPr>
            <a:r>
              <a:rPr lang="en-GB" sz="1100">
                <a:latin typeface="Arial"/>
                <a:ea typeface="Arial"/>
                <a:cs typeface="Arial"/>
                <a:sym typeface="Arial"/>
              </a:rPr>
              <a:t>• Source code of the project in the appropriate repository. </a:t>
            </a:r>
            <a:endParaRPr/>
          </a:p>
          <a:p>
            <a:pPr indent="0" lvl="0" marL="914400" rtl="0" algn="l">
              <a:lnSpc>
                <a:spcPct val="105000"/>
              </a:lnSpc>
              <a:spcBef>
                <a:spcPts val="0"/>
              </a:spcBef>
              <a:spcAft>
                <a:spcPts val="0"/>
              </a:spcAft>
              <a:buClr>
                <a:schemeClr val="lt1"/>
              </a:buClr>
              <a:buSzPts val="1300"/>
              <a:buNone/>
            </a:pPr>
            <a:r>
              <a:rPr lang="en-GB" sz="1100">
                <a:latin typeface="Arial"/>
                <a:ea typeface="Arial"/>
                <a:cs typeface="Arial"/>
                <a:sym typeface="Arial"/>
              </a:rPr>
              <a:t>• Data-flow system that allows discussion between researchers and sign off from senior staff </a:t>
            </a:r>
            <a:endParaRPr/>
          </a:p>
          <a:p>
            <a:pPr indent="0" lvl="0" marL="914400" rtl="0" algn="l">
              <a:lnSpc>
                <a:spcPct val="105000"/>
              </a:lnSpc>
              <a:spcBef>
                <a:spcPts val="0"/>
              </a:spcBef>
              <a:spcAft>
                <a:spcPts val="0"/>
              </a:spcAft>
              <a:buClr>
                <a:schemeClr val="lt1"/>
              </a:buClr>
              <a:buSzPts val="1300"/>
              <a:buNone/>
            </a:pPr>
            <a:r>
              <a:rPr lang="en-GB" sz="1100">
                <a:latin typeface="Arial"/>
                <a:ea typeface="Arial"/>
                <a:cs typeface="Arial"/>
                <a:sym typeface="Arial"/>
              </a:rPr>
              <a:t>• Documentation of the project.</a:t>
            </a:r>
            <a:endParaRPr/>
          </a:p>
          <a:p>
            <a:pPr indent="457200" lvl="0" marL="457200" rtl="0" algn="l">
              <a:lnSpc>
                <a:spcPct val="105000"/>
              </a:lnSpc>
              <a:spcBef>
                <a:spcPts val="0"/>
              </a:spcBef>
              <a:spcAft>
                <a:spcPts val="0"/>
              </a:spcAft>
              <a:buClr>
                <a:schemeClr val="lt1"/>
              </a:buClr>
              <a:buSzPts val="1300"/>
              <a:buNone/>
            </a:pPr>
            <a:r>
              <a:t/>
            </a:r>
            <a:endParaRPr sz="1100">
              <a:latin typeface="Arial"/>
              <a:ea typeface="Arial"/>
              <a:cs typeface="Arial"/>
              <a:sym typeface="Arial"/>
            </a:endParaRPr>
          </a:p>
          <a:p>
            <a:pPr indent="0" lvl="0" marL="0" rtl="0" algn="l">
              <a:lnSpc>
                <a:spcPct val="105000"/>
              </a:lnSpc>
              <a:spcBef>
                <a:spcPts val="0"/>
              </a:spcBef>
              <a:spcAft>
                <a:spcPts val="0"/>
              </a:spcAft>
              <a:buClr>
                <a:schemeClr val="lt1"/>
              </a:buClr>
              <a:buSzPts val="1300"/>
              <a:buNone/>
            </a:pPr>
            <a:r>
              <a:rPr lang="en-GB" sz="1100">
                <a:latin typeface="Arial"/>
                <a:ea typeface="Arial"/>
                <a:cs typeface="Arial"/>
                <a:sym typeface="Arial"/>
              </a:rPr>
              <a:t>Could have:	• Slider graphs. </a:t>
            </a:r>
            <a:endParaRPr/>
          </a:p>
          <a:p>
            <a:pPr indent="0" lvl="0" marL="0" rtl="0" algn="l">
              <a:lnSpc>
                <a:spcPct val="105000"/>
              </a:lnSpc>
              <a:spcBef>
                <a:spcPts val="0"/>
              </a:spcBef>
              <a:spcAft>
                <a:spcPts val="0"/>
              </a:spcAft>
              <a:buClr>
                <a:schemeClr val="lt1"/>
              </a:buClr>
              <a:buSzPts val="1300"/>
              <a:buNone/>
            </a:pPr>
            <a:r>
              <a:rPr lang="en-GB" sz="1100">
                <a:latin typeface="Arial"/>
                <a:ea typeface="Arial"/>
                <a:cs typeface="Arial"/>
                <a:sym typeface="Arial"/>
              </a:rPr>
              <a:t> </a:t>
            </a:r>
            <a:endParaRPr/>
          </a:p>
          <a:p>
            <a:pPr indent="0" lvl="0" marL="0" rtl="0" algn="l">
              <a:lnSpc>
                <a:spcPct val="105000"/>
              </a:lnSpc>
              <a:spcBef>
                <a:spcPts val="0"/>
              </a:spcBef>
              <a:spcAft>
                <a:spcPts val="0"/>
              </a:spcAft>
              <a:buClr>
                <a:schemeClr val="lt1"/>
              </a:buClr>
              <a:buSzPts val="1300"/>
              <a:buNone/>
            </a:pPr>
            <a:r>
              <a:rPr lang="en-GB" sz="1100">
                <a:latin typeface="Arial"/>
                <a:ea typeface="Arial"/>
                <a:cs typeface="Arial"/>
                <a:sym typeface="Arial"/>
              </a:rPr>
              <a:t>Won’t have: 	• Submit findings for approval. </a:t>
            </a:r>
            <a:endParaRPr/>
          </a:p>
          <a:p>
            <a:pPr indent="-228600" lvl="0" marL="457200" rtl="0" algn="l">
              <a:lnSpc>
                <a:spcPct val="120000"/>
              </a:lnSpc>
              <a:spcBef>
                <a:spcPts val="0"/>
              </a:spcBef>
              <a:spcAft>
                <a:spcPts val="0"/>
              </a:spcAft>
              <a:buClr>
                <a:schemeClr val="lt1"/>
              </a:buClr>
              <a:buSzPts val="1300"/>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5"/>
          <p:cNvSpPr txBox="1"/>
          <p:nvPr>
            <p:ph type="title"/>
          </p:nvPr>
        </p:nvSpPr>
        <p:spPr>
          <a:xfrm>
            <a:off x="1091481" y="5398"/>
            <a:ext cx="6257700" cy="54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800"/>
              </a:spcBef>
              <a:spcAft>
                <a:spcPts val="400"/>
              </a:spcAft>
              <a:buClr>
                <a:schemeClr val="lt1"/>
              </a:buClr>
              <a:buSzPts val="990"/>
              <a:buFont typeface="Nunito"/>
              <a:buNone/>
            </a:pPr>
            <a:r>
              <a:rPr lang="en-GB">
                <a:latin typeface="Nunito"/>
                <a:ea typeface="Nunito"/>
                <a:cs typeface="Nunito"/>
                <a:sym typeface="Nunito"/>
              </a:rPr>
              <a:t>DESIGN OF THE WEBSITE</a:t>
            </a:r>
            <a:endParaRPr>
              <a:latin typeface="Nunito"/>
              <a:ea typeface="Nunito"/>
              <a:cs typeface="Nunito"/>
              <a:sym typeface="Nunito"/>
            </a:endParaRPr>
          </a:p>
        </p:txBody>
      </p:sp>
      <p:sp>
        <p:nvSpPr>
          <p:cNvPr id="269" name="Google Shape;269;p25"/>
          <p:cNvSpPr txBox="1"/>
          <p:nvPr>
            <p:ph idx="1" type="body"/>
          </p:nvPr>
        </p:nvSpPr>
        <p:spPr>
          <a:xfrm>
            <a:off x="565406" y="992976"/>
            <a:ext cx="4455900" cy="3504600"/>
          </a:xfrm>
          <a:prstGeom prst="rect">
            <a:avLst/>
          </a:prstGeom>
          <a:noFill/>
          <a:ln>
            <a:noFill/>
          </a:ln>
        </p:spPr>
        <p:txBody>
          <a:bodyPr anchorCtr="0" anchor="t" bIns="91425" lIns="91425" spcFirstLastPara="1" rIns="91425" wrap="square" tIns="91425">
            <a:noAutofit/>
          </a:bodyPr>
          <a:lstStyle/>
          <a:p>
            <a:pPr indent="0" lvl="0" marL="0" rtl="0" algn="just">
              <a:lnSpc>
                <a:spcPct val="120000"/>
              </a:lnSpc>
              <a:spcBef>
                <a:spcPts val="0"/>
              </a:spcBef>
              <a:spcAft>
                <a:spcPts val="0"/>
              </a:spcAft>
              <a:buClr>
                <a:schemeClr val="lt1"/>
              </a:buClr>
              <a:buSzPts val="1300"/>
              <a:buNone/>
            </a:pPr>
            <a:r>
              <a:rPr lang="en-GB" sz="1200">
                <a:latin typeface="Arial"/>
                <a:ea typeface="Arial"/>
                <a:cs typeface="Arial"/>
                <a:sym typeface="Arial"/>
              </a:rPr>
              <a:t>The website was originally built on Squarespace and was designed to be modern and simple to use.</a:t>
            </a:r>
            <a:endParaRPr sz="1200">
              <a:latin typeface="Arial"/>
              <a:ea typeface="Arial"/>
              <a:cs typeface="Arial"/>
              <a:sym typeface="Arial"/>
            </a:endParaRPr>
          </a:p>
          <a:p>
            <a:pPr indent="0" lvl="0" marL="0" rtl="0" algn="just">
              <a:lnSpc>
                <a:spcPct val="120000"/>
              </a:lnSpc>
              <a:spcBef>
                <a:spcPts val="0"/>
              </a:spcBef>
              <a:spcAft>
                <a:spcPts val="0"/>
              </a:spcAft>
              <a:buClr>
                <a:schemeClr val="lt1"/>
              </a:buClr>
              <a:buSzPts val="1300"/>
              <a:buNone/>
            </a:pPr>
            <a:r>
              <a:t/>
            </a:r>
            <a:endParaRPr sz="1200">
              <a:latin typeface="Arial"/>
              <a:ea typeface="Arial"/>
              <a:cs typeface="Arial"/>
              <a:sym typeface="Arial"/>
            </a:endParaRPr>
          </a:p>
          <a:p>
            <a:pPr indent="0" lvl="0" marL="0" rtl="0" algn="just">
              <a:lnSpc>
                <a:spcPct val="120000"/>
              </a:lnSpc>
              <a:spcBef>
                <a:spcPts val="0"/>
              </a:spcBef>
              <a:spcAft>
                <a:spcPts val="0"/>
              </a:spcAft>
              <a:buClr>
                <a:schemeClr val="lt1"/>
              </a:buClr>
              <a:buSzPts val="1300"/>
              <a:buNone/>
            </a:pPr>
            <a:r>
              <a:rPr lang="en-GB" sz="1200">
                <a:latin typeface="Arial"/>
                <a:ea typeface="Arial"/>
                <a:cs typeface="Arial"/>
                <a:sym typeface="Arial"/>
              </a:rPr>
              <a:t>The final version looks and feels significantly different from Niamh and Kaitlin’s original design due to late development changes</a:t>
            </a:r>
            <a:endParaRPr sz="1200">
              <a:latin typeface="Arial"/>
              <a:ea typeface="Arial"/>
              <a:cs typeface="Arial"/>
              <a:sym typeface="Arial"/>
            </a:endParaRPr>
          </a:p>
          <a:p>
            <a:pPr indent="0" lvl="0" marL="0" rtl="0" algn="just">
              <a:lnSpc>
                <a:spcPct val="120000"/>
              </a:lnSpc>
              <a:spcBef>
                <a:spcPts val="0"/>
              </a:spcBef>
              <a:spcAft>
                <a:spcPts val="0"/>
              </a:spcAft>
              <a:buClr>
                <a:schemeClr val="lt1"/>
              </a:buClr>
              <a:buSzPts val="1300"/>
              <a:buNone/>
            </a:pPr>
            <a:r>
              <a:t/>
            </a:r>
            <a:endParaRPr sz="1200">
              <a:latin typeface="Arial"/>
              <a:ea typeface="Arial"/>
              <a:cs typeface="Arial"/>
              <a:sym typeface="Arial"/>
            </a:endParaRPr>
          </a:p>
          <a:p>
            <a:pPr indent="0" lvl="0" marL="0" rtl="0" algn="just">
              <a:lnSpc>
                <a:spcPct val="120000"/>
              </a:lnSpc>
              <a:spcBef>
                <a:spcPts val="0"/>
              </a:spcBef>
              <a:spcAft>
                <a:spcPts val="0"/>
              </a:spcAft>
              <a:buClr>
                <a:schemeClr val="lt1"/>
              </a:buClr>
              <a:buSzPts val="1300"/>
              <a:buNone/>
            </a:pPr>
            <a:r>
              <a:rPr lang="en-GB" sz="1200">
                <a:latin typeface="Arial"/>
                <a:ea typeface="Arial"/>
                <a:cs typeface="Arial"/>
                <a:sym typeface="Arial"/>
              </a:rPr>
              <a:t>In accordance with client’s requests, the charts on the website and result.pdf have been marked with the Edinburgh Napier University logo.</a:t>
            </a:r>
            <a:endParaRPr sz="1200">
              <a:latin typeface="Arial"/>
              <a:ea typeface="Arial"/>
              <a:cs typeface="Arial"/>
              <a:sym typeface="Arial"/>
            </a:endParaRPr>
          </a:p>
          <a:p>
            <a:pPr indent="0" lvl="0" marL="0" rtl="0" algn="just">
              <a:lnSpc>
                <a:spcPct val="120000"/>
              </a:lnSpc>
              <a:spcBef>
                <a:spcPts val="0"/>
              </a:spcBef>
              <a:spcAft>
                <a:spcPts val="0"/>
              </a:spcAft>
              <a:buClr>
                <a:schemeClr val="lt1"/>
              </a:buClr>
              <a:buSzPts val="1300"/>
              <a:buNone/>
            </a:pPr>
            <a:r>
              <a:t/>
            </a:r>
            <a:endParaRPr sz="1200">
              <a:latin typeface="Arial"/>
              <a:ea typeface="Arial"/>
              <a:cs typeface="Arial"/>
              <a:sym typeface="Arial"/>
            </a:endParaRPr>
          </a:p>
          <a:p>
            <a:pPr indent="0" lvl="0" marL="0" rtl="0" algn="just">
              <a:spcBef>
                <a:spcPts val="0"/>
              </a:spcBef>
              <a:spcAft>
                <a:spcPts val="0"/>
              </a:spcAft>
              <a:buClr>
                <a:schemeClr val="lt1"/>
              </a:buClr>
              <a:buSzPts val="1300"/>
              <a:buNone/>
            </a:pPr>
            <a:r>
              <a:rPr lang="en-GB" sz="1200">
                <a:latin typeface="Arial"/>
                <a:ea typeface="Arial"/>
                <a:cs typeface="Arial"/>
                <a:sym typeface="Arial"/>
              </a:rPr>
              <a:t>This selection of concept logos shown matched the character of the application.</a:t>
            </a:r>
            <a:endParaRPr sz="1200">
              <a:latin typeface="Arial"/>
              <a:ea typeface="Arial"/>
              <a:cs typeface="Arial"/>
              <a:sym typeface="Arial"/>
            </a:endParaRPr>
          </a:p>
          <a:p>
            <a:pPr indent="0" lvl="0" marL="0" rtl="0" algn="just">
              <a:lnSpc>
                <a:spcPct val="120000"/>
              </a:lnSpc>
              <a:spcBef>
                <a:spcPts val="0"/>
              </a:spcBef>
              <a:spcAft>
                <a:spcPts val="0"/>
              </a:spcAft>
              <a:buClr>
                <a:schemeClr val="lt1"/>
              </a:buClr>
              <a:buSzPts val="1300"/>
              <a:buNone/>
            </a:pPr>
            <a:r>
              <a:t/>
            </a:r>
            <a:endParaRPr sz="1200">
              <a:latin typeface="Arial"/>
              <a:ea typeface="Arial"/>
              <a:cs typeface="Arial"/>
              <a:sym typeface="Arial"/>
            </a:endParaRPr>
          </a:p>
          <a:p>
            <a:pPr indent="0" lvl="0" marL="0" rtl="0" algn="just">
              <a:lnSpc>
                <a:spcPct val="120000"/>
              </a:lnSpc>
              <a:spcBef>
                <a:spcPts val="0"/>
              </a:spcBef>
              <a:spcAft>
                <a:spcPts val="0"/>
              </a:spcAft>
              <a:buClr>
                <a:schemeClr val="lt1"/>
              </a:buClr>
              <a:buSzPts val="1300"/>
              <a:buNone/>
            </a:pPr>
            <a:r>
              <a:rPr lang="en-GB" sz="1200">
                <a:latin typeface="Arial"/>
                <a:ea typeface="Arial"/>
                <a:cs typeface="Arial"/>
                <a:sym typeface="Arial"/>
              </a:rPr>
              <a:t>The Logo of the application was initially designed by Niamh, then modified by the whole team.</a:t>
            </a:r>
            <a:endParaRPr sz="1200">
              <a:latin typeface="Arial"/>
              <a:ea typeface="Arial"/>
              <a:cs typeface="Arial"/>
              <a:sym typeface="Arial"/>
            </a:endParaRPr>
          </a:p>
          <a:p>
            <a:pPr indent="0" lvl="0" marL="0" rtl="0" algn="just">
              <a:lnSpc>
                <a:spcPct val="120000"/>
              </a:lnSpc>
              <a:spcBef>
                <a:spcPts val="0"/>
              </a:spcBef>
              <a:spcAft>
                <a:spcPts val="0"/>
              </a:spcAft>
              <a:buClr>
                <a:schemeClr val="lt1"/>
              </a:buClr>
              <a:buSzPts val="1300"/>
              <a:buNone/>
            </a:pPr>
            <a:r>
              <a:t/>
            </a:r>
            <a:endParaRPr sz="1200">
              <a:latin typeface="Arial"/>
              <a:ea typeface="Arial"/>
              <a:cs typeface="Arial"/>
              <a:sym typeface="Arial"/>
            </a:endParaRPr>
          </a:p>
          <a:p>
            <a:pPr indent="0" lvl="0" marL="0" rtl="0" algn="l">
              <a:lnSpc>
                <a:spcPct val="138000"/>
              </a:lnSpc>
              <a:spcBef>
                <a:spcPts val="1200"/>
              </a:spcBef>
              <a:spcAft>
                <a:spcPts val="0"/>
              </a:spcAft>
              <a:buClr>
                <a:schemeClr val="lt1"/>
              </a:buClr>
              <a:buSzPts val="1300"/>
              <a:buNone/>
            </a:pPr>
            <a:r>
              <a:t/>
            </a:r>
            <a:endParaRPr sz="1500">
              <a:solidFill>
                <a:srgbClr val="1155CC"/>
              </a:solidFill>
              <a:latin typeface="Arial"/>
              <a:ea typeface="Arial"/>
              <a:cs typeface="Arial"/>
              <a:sym typeface="Arial"/>
            </a:endParaRPr>
          </a:p>
          <a:p>
            <a:pPr indent="0" lvl="0" marL="0" rtl="0" algn="l">
              <a:lnSpc>
                <a:spcPct val="138000"/>
              </a:lnSpc>
              <a:spcBef>
                <a:spcPts val="1200"/>
              </a:spcBef>
              <a:spcAft>
                <a:spcPts val="0"/>
              </a:spcAft>
              <a:buClr>
                <a:schemeClr val="lt1"/>
              </a:buClr>
              <a:buSzPts val="1300"/>
              <a:buNone/>
            </a:pPr>
            <a:r>
              <a:t/>
            </a:r>
            <a:endParaRPr sz="1415"/>
          </a:p>
          <a:p>
            <a:pPr indent="0" lvl="0" marL="0" rtl="0" algn="l">
              <a:lnSpc>
                <a:spcPct val="105000"/>
              </a:lnSpc>
              <a:spcBef>
                <a:spcPts val="0"/>
              </a:spcBef>
              <a:spcAft>
                <a:spcPts val="1200"/>
              </a:spcAft>
              <a:buClr>
                <a:schemeClr val="lt1"/>
              </a:buClr>
              <a:buSzPts val="605"/>
              <a:buNone/>
            </a:pPr>
            <a:r>
              <a:t/>
            </a:r>
            <a:endParaRPr sz="1415"/>
          </a:p>
        </p:txBody>
      </p:sp>
      <p:pic>
        <p:nvPicPr>
          <p:cNvPr id="270" name="Google Shape;270;p25"/>
          <p:cNvPicPr preferRelativeResize="0"/>
          <p:nvPr/>
        </p:nvPicPr>
        <p:blipFill rotWithShape="1">
          <a:blip r:embed="rId3">
            <a:alphaModFix/>
          </a:blip>
          <a:srcRect b="0" l="0" r="0" t="0"/>
          <a:stretch/>
        </p:blipFill>
        <p:spPr>
          <a:xfrm>
            <a:off x="4887370" y="692161"/>
            <a:ext cx="1750185" cy="1756075"/>
          </a:xfrm>
          <a:prstGeom prst="rect">
            <a:avLst/>
          </a:prstGeom>
          <a:noFill/>
          <a:ln>
            <a:noFill/>
          </a:ln>
        </p:spPr>
      </p:pic>
      <p:pic>
        <p:nvPicPr>
          <p:cNvPr id="271" name="Google Shape;271;p25"/>
          <p:cNvPicPr preferRelativeResize="0"/>
          <p:nvPr/>
        </p:nvPicPr>
        <p:blipFill rotWithShape="1">
          <a:blip r:embed="rId4">
            <a:alphaModFix/>
          </a:blip>
          <a:srcRect b="0" l="0" r="0" t="0"/>
          <a:stretch/>
        </p:blipFill>
        <p:spPr>
          <a:xfrm>
            <a:off x="6865194" y="663274"/>
            <a:ext cx="1813850" cy="1813850"/>
          </a:xfrm>
          <a:prstGeom prst="rect">
            <a:avLst/>
          </a:prstGeom>
          <a:noFill/>
          <a:ln>
            <a:noFill/>
          </a:ln>
        </p:spPr>
      </p:pic>
      <p:pic>
        <p:nvPicPr>
          <p:cNvPr id="272" name="Google Shape;272;p25"/>
          <p:cNvPicPr preferRelativeResize="0"/>
          <p:nvPr/>
        </p:nvPicPr>
        <p:blipFill rotWithShape="1">
          <a:blip r:embed="rId5">
            <a:alphaModFix/>
          </a:blip>
          <a:srcRect b="0" l="0" r="0" t="0"/>
          <a:stretch/>
        </p:blipFill>
        <p:spPr>
          <a:xfrm>
            <a:off x="4830849" y="2477124"/>
            <a:ext cx="2192750" cy="2200100"/>
          </a:xfrm>
          <a:prstGeom prst="rect">
            <a:avLst/>
          </a:prstGeom>
          <a:noFill/>
          <a:ln>
            <a:noFill/>
          </a:ln>
        </p:spPr>
      </p:pic>
      <p:pic>
        <p:nvPicPr>
          <p:cNvPr id="273" name="Google Shape;273;p25"/>
          <p:cNvPicPr preferRelativeResize="0"/>
          <p:nvPr/>
        </p:nvPicPr>
        <p:blipFill rotWithShape="1">
          <a:blip r:embed="rId6">
            <a:alphaModFix/>
          </a:blip>
          <a:srcRect b="12875" l="3357" r="14761" t="45014"/>
          <a:stretch/>
        </p:blipFill>
        <p:spPr>
          <a:xfrm>
            <a:off x="6895838" y="2869499"/>
            <a:ext cx="1813850" cy="9345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6"/>
          <p:cNvSpPr txBox="1"/>
          <p:nvPr>
            <p:ph type="title"/>
          </p:nvPr>
        </p:nvSpPr>
        <p:spPr>
          <a:xfrm>
            <a:off x="1246140" y="48444"/>
            <a:ext cx="6257700" cy="54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800"/>
              </a:spcBef>
              <a:spcAft>
                <a:spcPts val="400"/>
              </a:spcAft>
              <a:buClr>
                <a:schemeClr val="lt1"/>
              </a:buClr>
              <a:buSzPts val="990"/>
              <a:buFont typeface="Nunito"/>
              <a:buNone/>
            </a:pPr>
            <a:r>
              <a:rPr lang="en-GB">
                <a:latin typeface="Nunito"/>
                <a:ea typeface="Nunito"/>
                <a:cs typeface="Nunito"/>
                <a:sym typeface="Nunito"/>
              </a:rPr>
              <a:t>LOGO DECISION</a:t>
            </a:r>
            <a:endParaRPr>
              <a:latin typeface="Nunito"/>
              <a:ea typeface="Nunito"/>
              <a:cs typeface="Nunito"/>
              <a:sym typeface="Nunito"/>
            </a:endParaRPr>
          </a:p>
        </p:txBody>
      </p:sp>
      <p:sp>
        <p:nvSpPr>
          <p:cNvPr id="279" name="Google Shape;279;p26"/>
          <p:cNvSpPr txBox="1"/>
          <p:nvPr>
            <p:ph idx="1" type="body"/>
          </p:nvPr>
        </p:nvSpPr>
        <p:spPr>
          <a:xfrm>
            <a:off x="527125" y="1122356"/>
            <a:ext cx="8370300" cy="54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300"/>
              <a:buNone/>
            </a:pPr>
            <a:r>
              <a:rPr lang="en-GB" sz="1400">
                <a:latin typeface="Arial"/>
                <a:ea typeface="Arial"/>
                <a:cs typeface="Arial"/>
                <a:sym typeface="Arial"/>
              </a:rPr>
              <a:t>Out of all the logos shown, we decided that the best logo for our application would be the one below, since it is simple and easy to read, yet effective at conveying what our application is about to new users.</a:t>
            </a:r>
            <a:endParaRPr sz="1400">
              <a:latin typeface="Arial"/>
              <a:ea typeface="Arial"/>
              <a:cs typeface="Arial"/>
              <a:sym typeface="Arial"/>
            </a:endParaRPr>
          </a:p>
          <a:p>
            <a:pPr indent="0" lvl="0" marL="0" rtl="0" algn="l">
              <a:lnSpc>
                <a:spcPct val="138000"/>
              </a:lnSpc>
              <a:spcBef>
                <a:spcPts val="1200"/>
              </a:spcBef>
              <a:spcAft>
                <a:spcPts val="0"/>
              </a:spcAft>
              <a:buClr>
                <a:schemeClr val="lt1"/>
              </a:buClr>
              <a:buSzPts val="1300"/>
              <a:buNone/>
            </a:pPr>
            <a:r>
              <a:t/>
            </a:r>
            <a:endParaRPr sz="1400">
              <a:solidFill>
                <a:srgbClr val="1155CC"/>
              </a:solidFill>
              <a:latin typeface="Arial"/>
              <a:ea typeface="Arial"/>
              <a:cs typeface="Arial"/>
              <a:sym typeface="Arial"/>
            </a:endParaRPr>
          </a:p>
          <a:p>
            <a:pPr indent="0" lvl="0" marL="0" rtl="0" algn="l">
              <a:lnSpc>
                <a:spcPct val="138000"/>
              </a:lnSpc>
              <a:spcBef>
                <a:spcPts val="1200"/>
              </a:spcBef>
              <a:spcAft>
                <a:spcPts val="0"/>
              </a:spcAft>
              <a:buClr>
                <a:schemeClr val="lt1"/>
              </a:buClr>
              <a:buSzPts val="1300"/>
              <a:buNone/>
            </a:pPr>
            <a:r>
              <a:t/>
            </a:r>
            <a:endParaRPr sz="1400">
              <a:latin typeface="Arial"/>
              <a:ea typeface="Arial"/>
              <a:cs typeface="Arial"/>
              <a:sym typeface="Arial"/>
            </a:endParaRPr>
          </a:p>
          <a:p>
            <a:pPr indent="0" lvl="0" marL="0" rtl="0" algn="l">
              <a:lnSpc>
                <a:spcPct val="105000"/>
              </a:lnSpc>
              <a:spcBef>
                <a:spcPts val="0"/>
              </a:spcBef>
              <a:spcAft>
                <a:spcPts val="1200"/>
              </a:spcAft>
              <a:buClr>
                <a:schemeClr val="lt1"/>
              </a:buClr>
              <a:buSzPts val="605"/>
              <a:buNone/>
            </a:pPr>
            <a:r>
              <a:t/>
            </a:r>
            <a:endParaRPr sz="1400">
              <a:latin typeface="Arial"/>
              <a:ea typeface="Arial"/>
              <a:cs typeface="Arial"/>
              <a:sym typeface="Arial"/>
            </a:endParaRPr>
          </a:p>
        </p:txBody>
      </p:sp>
      <p:pic>
        <p:nvPicPr>
          <p:cNvPr id="280" name="Google Shape;280;p26"/>
          <p:cNvPicPr preferRelativeResize="0"/>
          <p:nvPr/>
        </p:nvPicPr>
        <p:blipFill rotWithShape="1">
          <a:blip r:embed="rId3">
            <a:alphaModFix/>
          </a:blip>
          <a:srcRect b="12875" l="3357" r="14761" t="45014"/>
          <a:stretch/>
        </p:blipFill>
        <p:spPr>
          <a:xfrm>
            <a:off x="1106319" y="1667156"/>
            <a:ext cx="6397521" cy="3296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7"/>
          <p:cNvSpPr txBox="1"/>
          <p:nvPr>
            <p:ph type="title"/>
          </p:nvPr>
        </p:nvSpPr>
        <p:spPr>
          <a:xfrm>
            <a:off x="819150" y="502700"/>
            <a:ext cx="7505700" cy="954600"/>
          </a:xfrm>
          <a:prstGeom prst="rect">
            <a:avLst/>
          </a:prstGeom>
          <a:noFill/>
          <a:ln>
            <a:noFill/>
          </a:ln>
        </p:spPr>
        <p:txBody>
          <a:bodyPr anchorCtr="0" anchor="t" bIns="91425" lIns="91425" spcFirstLastPara="1" rIns="91425" wrap="square" tIns="91425">
            <a:normAutofit/>
          </a:bodyPr>
          <a:lstStyle/>
          <a:p>
            <a:pPr indent="0" lvl="0" marL="0" rtl="0" algn="ctr">
              <a:lnSpc>
                <a:spcPct val="90000"/>
              </a:lnSpc>
              <a:spcBef>
                <a:spcPts val="0"/>
              </a:spcBef>
              <a:spcAft>
                <a:spcPts val="0"/>
              </a:spcAft>
              <a:buClr>
                <a:schemeClr val="lt1"/>
              </a:buClr>
              <a:buSzPts val="3000"/>
              <a:buFont typeface="Nunito"/>
              <a:buNone/>
            </a:pPr>
            <a:r>
              <a:rPr lang="en-GB">
                <a:latin typeface="Nunito"/>
                <a:ea typeface="Nunito"/>
                <a:cs typeface="Nunito"/>
                <a:sym typeface="Nunito"/>
              </a:rPr>
              <a:t>APPLICATION HOME SCREEN</a:t>
            </a:r>
            <a:endParaRPr/>
          </a:p>
        </p:txBody>
      </p:sp>
      <p:sp>
        <p:nvSpPr>
          <p:cNvPr id="286" name="Google Shape;286;p2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228600" lvl="0" marL="457200" rtl="0" algn="l">
              <a:lnSpc>
                <a:spcPct val="120000"/>
              </a:lnSpc>
              <a:spcBef>
                <a:spcPts val="0"/>
              </a:spcBef>
              <a:spcAft>
                <a:spcPts val="0"/>
              </a:spcAft>
              <a:buClr>
                <a:schemeClr val="lt1"/>
              </a:buClr>
              <a:buSzPts val="1300"/>
              <a:buNone/>
            </a:pPr>
            <a:r>
              <a:t/>
            </a:r>
            <a:endParaRPr/>
          </a:p>
        </p:txBody>
      </p:sp>
      <p:pic>
        <p:nvPicPr>
          <p:cNvPr id="287" name="Google Shape;287;p27"/>
          <p:cNvPicPr preferRelativeResize="0"/>
          <p:nvPr/>
        </p:nvPicPr>
        <p:blipFill rotWithShape="1">
          <a:blip r:embed="rId3">
            <a:alphaModFix/>
          </a:blip>
          <a:srcRect b="0" l="0" r="2008" t="9843"/>
          <a:stretch/>
        </p:blipFill>
        <p:spPr>
          <a:xfrm>
            <a:off x="869960" y="1050025"/>
            <a:ext cx="7181045" cy="34576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txBox="1"/>
          <p:nvPr>
            <p:ph type="title"/>
          </p:nvPr>
        </p:nvSpPr>
        <p:spPr>
          <a:xfrm>
            <a:off x="344575" y="193725"/>
            <a:ext cx="8721900" cy="54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800"/>
              </a:spcBef>
              <a:spcAft>
                <a:spcPts val="400"/>
              </a:spcAft>
              <a:buClr>
                <a:schemeClr val="lt1"/>
              </a:buClr>
              <a:buSzPts val="3000"/>
              <a:buFont typeface="Nunito"/>
              <a:buNone/>
            </a:pPr>
            <a:r>
              <a:rPr lang="en-GB">
                <a:latin typeface="Nunito"/>
                <a:ea typeface="Nunito"/>
                <a:cs typeface="Nunito"/>
                <a:sym typeface="Nunito"/>
              </a:rPr>
              <a:t>LOGIN AND ACCESS FOR SENIOR STAFF</a:t>
            </a:r>
            <a:endParaRPr>
              <a:latin typeface="Nunito"/>
              <a:ea typeface="Nunito"/>
              <a:cs typeface="Nunito"/>
              <a:sym typeface="Nunito"/>
            </a:endParaRPr>
          </a:p>
        </p:txBody>
      </p:sp>
      <p:sp>
        <p:nvSpPr>
          <p:cNvPr id="293" name="Google Shape;293;p28"/>
          <p:cNvSpPr txBox="1"/>
          <p:nvPr>
            <p:ph idx="1" type="body"/>
          </p:nvPr>
        </p:nvSpPr>
        <p:spPr>
          <a:xfrm>
            <a:off x="584675" y="1000125"/>
            <a:ext cx="8244000" cy="3894600"/>
          </a:xfrm>
          <a:prstGeom prst="rect">
            <a:avLst/>
          </a:prstGeom>
          <a:noFill/>
          <a:ln>
            <a:noFill/>
          </a:ln>
        </p:spPr>
        <p:txBody>
          <a:bodyPr anchorCtr="0" anchor="t" bIns="91425" lIns="91425" spcFirstLastPara="1" rIns="91425" wrap="square" tIns="91425">
            <a:noAutofit/>
          </a:bodyPr>
          <a:lstStyle/>
          <a:p>
            <a:pPr indent="0" lvl="0" marL="0" rtl="0" algn="just">
              <a:lnSpc>
                <a:spcPct val="138000"/>
              </a:lnSpc>
              <a:spcBef>
                <a:spcPts val="1200"/>
              </a:spcBef>
              <a:spcAft>
                <a:spcPts val="0"/>
              </a:spcAft>
              <a:buClr>
                <a:schemeClr val="lt1"/>
              </a:buClr>
              <a:buSzPts val="1300"/>
              <a:buNone/>
            </a:pPr>
            <a:r>
              <a:rPr lang="en-GB" sz="1100">
                <a:latin typeface="Arial"/>
                <a:ea typeface="Arial"/>
                <a:cs typeface="Arial"/>
                <a:sym typeface="Arial"/>
              </a:rPr>
              <a:t>The login module consists of Python and JavaScript functions that communicate then query the SQL server for accuracy of the user data ( username and password ) that the user provides.</a:t>
            </a:r>
            <a:endParaRPr sz="1100">
              <a:latin typeface="Arial"/>
              <a:ea typeface="Arial"/>
              <a:cs typeface="Arial"/>
              <a:sym typeface="Arial"/>
            </a:endParaRPr>
          </a:p>
          <a:p>
            <a:pPr indent="0" lvl="0" marL="0" rtl="0" algn="just">
              <a:lnSpc>
                <a:spcPct val="138000"/>
              </a:lnSpc>
              <a:spcBef>
                <a:spcPts val="1200"/>
              </a:spcBef>
              <a:spcAft>
                <a:spcPts val="0"/>
              </a:spcAft>
              <a:buClr>
                <a:schemeClr val="lt1"/>
              </a:buClr>
              <a:buSzPts val="1300"/>
              <a:buNone/>
            </a:pPr>
            <a:r>
              <a:t/>
            </a:r>
            <a:endParaRPr sz="1415"/>
          </a:p>
          <a:p>
            <a:pPr indent="0" lvl="0" marL="0" rtl="0" algn="l">
              <a:lnSpc>
                <a:spcPct val="105000"/>
              </a:lnSpc>
              <a:spcBef>
                <a:spcPts val="0"/>
              </a:spcBef>
              <a:spcAft>
                <a:spcPts val="0"/>
              </a:spcAft>
              <a:buClr>
                <a:schemeClr val="lt1"/>
              </a:buClr>
              <a:buSzPts val="605"/>
              <a:buNone/>
            </a:pPr>
            <a:r>
              <a:t/>
            </a:r>
            <a:endParaRPr sz="1415"/>
          </a:p>
          <a:p>
            <a:pPr indent="0" lvl="0" marL="0" rtl="0" algn="l">
              <a:lnSpc>
                <a:spcPct val="105000"/>
              </a:lnSpc>
              <a:spcBef>
                <a:spcPts val="1200"/>
              </a:spcBef>
              <a:spcAft>
                <a:spcPts val="0"/>
              </a:spcAft>
              <a:buClr>
                <a:schemeClr val="lt1"/>
              </a:buClr>
              <a:buSzPts val="605"/>
              <a:buNone/>
            </a:pPr>
            <a:r>
              <a:t/>
            </a:r>
            <a:endParaRPr sz="1415"/>
          </a:p>
          <a:p>
            <a:pPr indent="0" lvl="0" marL="0" rtl="0" algn="l">
              <a:lnSpc>
                <a:spcPct val="105000"/>
              </a:lnSpc>
              <a:spcBef>
                <a:spcPts val="1200"/>
              </a:spcBef>
              <a:spcAft>
                <a:spcPts val="0"/>
              </a:spcAft>
              <a:buClr>
                <a:schemeClr val="lt1"/>
              </a:buClr>
              <a:buSzPts val="605"/>
              <a:buNone/>
            </a:pPr>
            <a:r>
              <a:t/>
            </a:r>
            <a:endParaRPr sz="1415"/>
          </a:p>
          <a:p>
            <a:pPr indent="0" lvl="0" marL="0" rtl="0" algn="l">
              <a:lnSpc>
                <a:spcPct val="138000"/>
              </a:lnSpc>
              <a:spcBef>
                <a:spcPts val="1200"/>
              </a:spcBef>
              <a:spcAft>
                <a:spcPts val="0"/>
              </a:spcAft>
              <a:buClr>
                <a:schemeClr val="lt1"/>
              </a:buClr>
              <a:buSzPts val="1300"/>
              <a:buNone/>
            </a:pPr>
            <a:r>
              <a:t/>
            </a:r>
            <a:endParaRPr sz="1415"/>
          </a:p>
          <a:p>
            <a:pPr indent="0" lvl="0" marL="0" rtl="0" algn="l">
              <a:lnSpc>
                <a:spcPct val="105000"/>
              </a:lnSpc>
              <a:spcBef>
                <a:spcPts val="0"/>
              </a:spcBef>
              <a:spcAft>
                <a:spcPts val="1200"/>
              </a:spcAft>
              <a:buClr>
                <a:schemeClr val="lt1"/>
              </a:buClr>
              <a:buSzPts val="605"/>
              <a:buNone/>
            </a:pPr>
            <a:r>
              <a:t/>
            </a:r>
            <a:endParaRPr sz="1415"/>
          </a:p>
        </p:txBody>
      </p:sp>
      <p:pic>
        <p:nvPicPr>
          <p:cNvPr id="294" name="Google Shape;294;p28"/>
          <p:cNvPicPr preferRelativeResize="0"/>
          <p:nvPr/>
        </p:nvPicPr>
        <p:blipFill rotWithShape="1">
          <a:blip r:embed="rId3">
            <a:alphaModFix/>
          </a:blip>
          <a:srcRect b="58940" l="6539" r="40025" t="23762"/>
          <a:stretch/>
        </p:blipFill>
        <p:spPr>
          <a:xfrm>
            <a:off x="695200" y="3405300"/>
            <a:ext cx="7045901" cy="1282650"/>
          </a:xfrm>
          <a:prstGeom prst="rect">
            <a:avLst/>
          </a:prstGeom>
          <a:noFill/>
          <a:ln>
            <a:noFill/>
          </a:ln>
        </p:spPr>
      </p:pic>
      <p:pic>
        <p:nvPicPr>
          <p:cNvPr id="295" name="Google Shape;295;p28"/>
          <p:cNvPicPr preferRelativeResize="0"/>
          <p:nvPr/>
        </p:nvPicPr>
        <p:blipFill rotWithShape="1">
          <a:blip r:embed="rId4">
            <a:alphaModFix/>
          </a:blip>
          <a:srcRect b="48104" l="20164" r="50216" t="40232"/>
          <a:stretch/>
        </p:blipFill>
        <p:spPr>
          <a:xfrm>
            <a:off x="695200" y="1841225"/>
            <a:ext cx="4095201" cy="902100"/>
          </a:xfrm>
          <a:prstGeom prst="rect">
            <a:avLst/>
          </a:prstGeom>
          <a:noFill/>
          <a:ln>
            <a:noFill/>
          </a:ln>
        </p:spPr>
      </p:pic>
      <p:sp>
        <p:nvSpPr>
          <p:cNvPr id="296" name="Google Shape;296;p28"/>
          <p:cNvSpPr txBox="1"/>
          <p:nvPr/>
        </p:nvSpPr>
        <p:spPr>
          <a:xfrm>
            <a:off x="606025" y="2743325"/>
            <a:ext cx="4408200" cy="685800"/>
          </a:xfrm>
          <a:prstGeom prst="rect">
            <a:avLst/>
          </a:prstGeom>
          <a:noFill/>
          <a:ln>
            <a:noFill/>
          </a:ln>
        </p:spPr>
        <p:txBody>
          <a:bodyPr anchorCtr="0" anchor="t" bIns="91425" lIns="91425" spcFirstLastPara="1" rIns="91425" wrap="square" tIns="91425">
            <a:spAutoFit/>
          </a:bodyPr>
          <a:lstStyle/>
          <a:p>
            <a:pPr indent="0" lvl="0" marL="0" marR="0" rtl="0" algn="l">
              <a:lnSpc>
                <a:spcPct val="105000"/>
              </a:lnSpc>
              <a:spcBef>
                <a:spcPts val="0"/>
              </a:spcBef>
              <a:spcAft>
                <a:spcPts val="0"/>
              </a:spcAft>
              <a:buClr>
                <a:srgbClr val="000000"/>
              </a:buClr>
              <a:buSzPts val="605"/>
              <a:buFont typeface="Arial"/>
              <a:buNone/>
            </a:pPr>
            <a:r>
              <a:rPr b="0" i="0" lang="en-GB" sz="1100" u="none" cap="none" strike="noStrike">
                <a:solidFill>
                  <a:schemeClr val="lt1"/>
                </a:solidFill>
                <a:latin typeface="Calibri"/>
                <a:ea typeface="Calibri"/>
                <a:cs typeface="Calibri"/>
                <a:sym typeface="Calibri"/>
              </a:rPr>
              <a:t>The Js Eel call for  the Python function declared below </a:t>
            </a:r>
            <a:endParaRPr b="0" i="0" sz="1100" u="none" cap="none" strike="noStrike">
              <a:solidFill>
                <a:schemeClr val="lt1"/>
              </a:solidFill>
              <a:latin typeface="Calibri"/>
              <a:ea typeface="Calibri"/>
              <a:cs typeface="Calibri"/>
              <a:sym typeface="Calibri"/>
            </a:endParaRPr>
          </a:p>
          <a:p>
            <a:pPr indent="0" lvl="0" marL="0" marR="0" rtl="0" algn="l">
              <a:spcBef>
                <a:spcPts val="1200"/>
              </a:spcBef>
              <a:spcAft>
                <a:spcPts val="0"/>
              </a:spcAft>
              <a:buClr>
                <a:schemeClr val="lt1"/>
              </a:buClr>
              <a:buSzPts val="1100"/>
              <a:buFont typeface="Calibri"/>
              <a:buNone/>
            </a:pPr>
            <a:r>
              <a:rPr b="0" i="0" lang="en-GB" sz="1100" u="none" cap="none" strike="noStrike">
                <a:solidFill>
                  <a:schemeClr val="lt1"/>
                </a:solidFill>
                <a:latin typeface="Calibri"/>
                <a:ea typeface="Calibri"/>
                <a:cs typeface="Calibri"/>
                <a:sym typeface="Calibri"/>
              </a:rPr>
              <a:t>Python function used to </a:t>
            </a:r>
            <a:r>
              <a:rPr lang="en-GB" sz="1100">
                <a:solidFill>
                  <a:schemeClr val="lt1"/>
                </a:solidFill>
                <a:latin typeface="Calibri"/>
                <a:ea typeface="Calibri"/>
                <a:cs typeface="Calibri"/>
                <a:sym typeface="Calibri"/>
              </a:rPr>
              <a:t>allow a user to login</a:t>
            </a:r>
            <a:r>
              <a:rPr b="0" i="0" lang="en-GB" sz="1100" u="none" cap="none" strike="noStrike">
                <a:solidFill>
                  <a:schemeClr val="lt1"/>
                </a:solidFill>
                <a:latin typeface="Calibri"/>
                <a:ea typeface="Calibri"/>
                <a:cs typeface="Calibri"/>
                <a:sym typeface="Calibri"/>
              </a:rPr>
              <a:t>:</a:t>
            </a:r>
            <a:endParaRPr b="0" i="0" sz="11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